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Lst>
  <p:sldIdLst>
    <p:sldId id="256" r:id="rId2"/>
    <p:sldId id="257" r:id="rId3"/>
    <p:sldId id="258" r:id="rId4"/>
    <p:sldId id="259" r:id="rId5"/>
    <p:sldId id="260" r:id="rId6"/>
    <p:sldId id="261" r:id="rId7"/>
    <p:sldId id="263" r:id="rId8"/>
    <p:sldId id="264" r:id="rId9"/>
    <p:sldId id="265" r:id="rId10"/>
    <p:sldId id="266" r:id="rId11"/>
    <p:sldId id="262" r:id="rId12"/>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3" d="100"/>
          <a:sy n="43" d="100"/>
        </p:scale>
        <p:origin x="-111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379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endParaRPr lang="en-GB"/>
          </a:p>
        </p:txBody>
      </p:sp>
      <p:sp>
        <p:nvSpPr>
          <p:cNvPr id="33795" name="Rectangle 3"/>
          <p:cNvSpPr>
            <a:spLocks noGrp="1" noChangeArrowheads="1"/>
          </p:cNvSpPr>
          <p:nvPr>
            <p:ph type="ctrTitle"/>
          </p:nvPr>
        </p:nvSpPr>
        <p:spPr>
          <a:xfrm>
            <a:off x="315913" y="466725"/>
            <a:ext cx="6781800" cy="2133600"/>
          </a:xfrm>
        </p:spPr>
        <p:txBody>
          <a:bodyPr/>
          <a:lstStyle>
            <a:lvl1pPr algn="r">
              <a:defRPr sz="4800"/>
            </a:lvl1pPr>
          </a:lstStyle>
          <a:p>
            <a:r>
              <a:rPr lang="en-GB" altLang="en-US"/>
              <a:t>Click to edit Master title style</a:t>
            </a:r>
          </a:p>
        </p:txBody>
      </p:sp>
      <p:sp>
        <p:nvSpPr>
          <p:cNvPr id="33796"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GB" altLang="en-US"/>
              <a:t>Click to edit Master subtitle style</a:t>
            </a:r>
          </a:p>
        </p:txBody>
      </p:sp>
      <p:sp>
        <p:nvSpPr>
          <p:cNvPr id="33797" name="Rectangle 5"/>
          <p:cNvSpPr>
            <a:spLocks noGrp="1" noChangeArrowheads="1"/>
          </p:cNvSpPr>
          <p:nvPr>
            <p:ph type="dt" sz="half" idx="2"/>
          </p:nvPr>
        </p:nvSpPr>
        <p:spPr/>
        <p:txBody>
          <a:bodyPr/>
          <a:lstStyle>
            <a:lvl1pPr>
              <a:defRPr/>
            </a:lvl1pPr>
          </a:lstStyle>
          <a:p>
            <a:endParaRPr lang="en-GB" altLang="en-US"/>
          </a:p>
        </p:txBody>
      </p:sp>
      <p:sp>
        <p:nvSpPr>
          <p:cNvPr id="33798" name="Rectangle 6"/>
          <p:cNvSpPr>
            <a:spLocks noGrp="1" noChangeArrowheads="1"/>
          </p:cNvSpPr>
          <p:nvPr>
            <p:ph type="ftr" sz="quarter" idx="3"/>
          </p:nvPr>
        </p:nvSpPr>
        <p:spPr/>
        <p:txBody>
          <a:bodyPr/>
          <a:lstStyle>
            <a:lvl1pPr>
              <a:defRPr/>
            </a:lvl1pPr>
          </a:lstStyle>
          <a:p>
            <a:endParaRPr lang="en-GB" altLang="en-US"/>
          </a:p>
        </p:txBody>
      </p:sp>
      <p:sp>
        <p:nvSpPr>
          <p:cNvPr id="33799" name="Rectangle 7"/>
          <p:cNvSpPr>
            <a:spLocks noGrp="1" noChangeArrowheads="1"/>
          </p:cNvSpPr>
          <p:nvPr>
            <p:ph type="sldNum" sz="quarter" idx="4"/>
          </p:nvPr>
        </p:nvSpPr>
        <p:spPr/>
        <p:txBody>
          <a:bodyPr/>
          <a:lstStyle>
            <a:lvl1pPr>
              <a:defRPr/>
            </a:lvl1pPr>
          </a:lstStyle>
          <a:p>
            <a:fld id="{3DB33E8E-6DCA-43D5-946D-797E54C739FF}" type="slidenum">
              <a:rPr lang="en-GB" altLang="en-US"/>
              <a:pPr/>
              <a:t>‹#›</a:t>
            </a:fld>
            <a:endParaRPr lang="en-GB" altLang="en-US"/>
          </a:p>
        </p:txBody>
      </p:sp>
      <p:grpSp>
        <p:nvGrpSpPr>
          <p:cNvPr id="33800" name="Group 8"/>
          <p:cNvGrpSpPr>
            <a:grpSpLocks/>
          </p:cNvGrpSpPr>
          <p:nvPr/>
        </p:nvGrpSpPr>
        <p:grpSpPr bwMode="auto">
          <a:xfrm>
            <a:off x="7493000" y="2992438"/>
            <a:ext cx="1338263" cy="2189162"/>
            <a:chOff x="4704" y="1885"/>
            <a:chExt cx="843" cy="1379"/>
          </a:xfrm>
        </p:grpSpPr>
        <p:sp>
          <p:nvSpPr>
            <p:cNvPr id="33801" name="Oval 9"/>
            <p:cNvSpPr>
              <a:spLocks noChangeArrowheads="1"/>
            </p:cNvSpPr>
            <p:nvPr/>
          </p:nvSpPr>
          <p:spPr bwMode="auto">
            <a:xfrm>
              <a:off x="4704" y="1885"/>
              <a:ext cx="127" cy="127"/>
            </a:xfrm>
            <a:prstGeom prst="ellipse">
              <a:avLst/>
            </a:prstGeom>
            <a:solidFill>
              <a:schemeClr val="tx2"/>
            </a:solidFill>
            <a:ln w="9525">
              <a:noFill/>
              <a:round/>
              <a:headEnd/>
              <a:tailEnd/>
            </a:ln>
            <a:effectLst/>
          </p:spPr>
          <p:txBody>
            <a:bodyPr wrap="none" anchor="ctr"/>
            <a:lstStyle/>
            <a:p>
              <a:endParaRPr lang="en-GB"/>
            </a:p>
          </p:txBody>
        </p:sp>
        <p:sp>
          <p:nvSpPr>
            <p:cNvPr id="33802" name="Oval 10"/>
            <p:cNvSpPr>
              <a:spLocks noChangeArrowheads="1"/>
            </p:cNvSpPr>
            <p:nvPr/>
          </p:nvSpPr>
          <p:spPr bwMode="auto">
            <a:xfrm>
              <a:off x="4883" y="1885"/>
              <a:ext cx="127" cy="127"/>
            </a:xfrm>
            <a:prstGeom prst="ellipse">
              <a:avLst/>
            </a:prstGeom>
            <a:solidFill>
              <a:schemeClr val="tx2"/>
            </a:solidFill>
            <a:ln w="9525">
              <a:noFill/>
              <a:round/>
              <a:headEnd/>
              <a:tailEnd/>
            </a:ln>
            <a:effectLst/>
          </p:spPr>
          <p:txBody>
            <a:bodyPr wrap="none" anchor="ctr"/>
            <a:lstStyle/>
            <a:p>
              <a:endParaRPr lang="en-GB"/>
            </a:p>
          </p:txBody>
        </p:sp>
        <p:sp>
          <p:nvSpPr>
            <p:cNvPr id="33803" name="Oval 11"/>
            <p:cNvSpPr>
              <a:spLocks noChangeArrowheads="1"/>
            </p:cNvSpPr>
            <p:nvPr/>
          </p:nvSpPr>
          <p:spPr bwMode="auto">
            <a:xfrm>
              <a:off x="5062" y="1885"/>
              <a:ext cx="127" cy="127"/>
            </a:xfrm>
            <a:prstGeom prst="ellipse">
              <a:avLst/>
            </a:prstGeom>
            <a:solidFill>
              <a:schemeClr val="tx2"/>
            </a:solidFill>
            <a:ln w="9525">
              <a:noFill/>
              <a:round/>
              <a:headEnd/>
              <a:tailEnd/>
            </a:ln>
            <a:effectLst/>
          </p:spPr>
          <p:txBody>
            <a:bodyPr wrap="none" anchor="ctr"/>
            <a:lstStyle/>
            <a:p>
              <a:endParaRPr lang="en-GB"/>
            </a:p>
          </p:txBody>
        </p:sp>
        <p:sp>
          <p:nvSpPr>
            <p:cNvPr id="33804" name="Oval 12"/>
            <p:cNvSpPr>
              <a:spLocks noChangeArrowheads="1"/>
            </p:cNvSpPr>
            <p:nvPr/>
          </p:nvSpPr>
          <p:spPr bwMode="auto">
            <a:xfrm>
              <a:off x="4704" y="2064"/>
              <a:ext cx="127" cy="127"/>
            </a:xfrm>
            <a:prstGeom prst="ellipse">
              <a:avLst/>
            </a:prstGeom>
            <a:solidFill>
              <a:schemeClr val="tx2"/>
            </a:solidFill>
            <a:ln w="9525">
              <a:noFill/>
              <a:round/>
              <a:headEnd/>
              <a:tailEnd/>
            </a:ln>
            <a:effectLst/>
          </p:spPr>
          <p:txBody>
            <a:bodyPr wrap="none" anchor="ctr"/>
            <a:lstStyle/>
            <a:p>
              <a:endParaRPr lang="en-GB"/>
            </a:p>
          </p:txBody>
        </p:sp>
        <p:sp>
          <p:nvSpPr>
            <p:cNvPr id="33805" name="Oval 13"/>
            <p:cNvSpPr>
              <a:spLocks noChangeArrowheads="1"/>
            </p:cNvSpPr>
            <p:nvPr/>
          </p:nvSpPr>
          <p:spPr bwMode="auto">
            <a:xfrm>
              <a:off x="4883" y="2064"/>
              <a:ext cx="127" cy="127"/>
            </a:xfrm>
            <a:prstGeom prst="ellipse">
              <a:avLst/>
            </a:prstGeom>
            <a:solidFill>
              <a:schemeClr val="tx2"/>
            </a:solidFill>
            <a:ln w="9525">
              <a:noFill/>
              <a:round/>
              <a:headEnd/>
              <a:tailEnd/>
            </a:ln>
            <a:effectLst/>
          </p:spPr>
          <p:txBody>
            <a:bodyPr wrap="none" anchor="ctr"/>
            <a:lstStyle/>
            <a:p>
              <a:endParaRPr lang="en-GB"/>
            </a:p>
          </p:txBody>
        </p:sp>
        <p:sp>
          <p:nvSpPr>
            <p:cNvPr id="33806" name="Oval 14"/>
            <p:cNvSpPr>
              <a:spLocks noChangeArrowheads="1"/>
            </p:cNvSpPr>
            <p:nvPr/>
          </p:nvSpPr>
          <p:spPr bwMode="auto">
            <a:xfrm>
              <a:off x="5062" y="2064"/>
              <a:ext cx="127" cy="127"/>
            </a:xfrm>
            <a:prstGeom prst="ellipse">
              <a:avLst/>
            </a:prstGeom>
            <a:solidFill>
              <a:schemeClr val="tx2"/>
            </a:solidFill>
            <a:ln w="9525">
              <a:noFill/>
              <a:round/>
              <a:headEnd/>
              <a:tailEnd/>
            </a:ln>
            <a:effectLst/>
          </p:spPr>
          <p:txBody>
            <a:bodyPr wrap="none" anchor="ctr"/>
            <a:lstStyle/>
            <a:p>
              <a:endParaRPr lang="en-GB"/>
            </a:p>
          </p:txBody>
        </p:sp>
        <p:sp>
          <p:nvSpPr>
            <p:cNvPr id="33807" name="Oval 15"/>
            <p:cNvSpPr>
              <a:spLocks noChangeArrowheads="1"/>
            </p:cNvSpPr>
            <p:nvPr/>
          </p:nvSpPr>
          <p:spPr bwMode="auto">
            <a:xfrm>
              <a:off x="5241" y="2064"/>
              <a:ext cx="127" cy="127"/>
            </a:xfrm>
            <a:prstGeom prst="ellipse">
              <a:avLst/>
            </a:prstGeom>
            <a:solidFill>
              <a:schemeClr val="accent2"/>
            </a:solidFill>
            <a:ln w="9525">
              <a:noFill/>
              <a:round/>
              <a:headEnd/>
              <a:tailEnd/>
            </a:ln>
            <a:effectLst/>
          </p:spPr>
          <p:txBody>
            <a:bodyPr wrap="none" anchor="ctr"/>
            <a:lstStyle/>
            <a:p>
              <a:endParaRPr lang="en-GB"/>
            </a:p>
          </p:txBody>
        </p:sp>
        <p:sp>
          <p:nvSpPr>
            <p:cNvPr id="33808" name="Oval 16"/>
            <p:cNvSpPr>
              <a:spLocks noChangeArrowheads="1"/>
            </p:cNvSpPr>
            <p:nvPr/>
          </p:nvSpPr>
          <p:spPr bwMode="auto">
            <a:xfrm>
              <a:off x="4704" y="2243"/>
              <a:ext cx="127" cy="127"/>
            </a:xfrm>
            <a:prstGeom prst="ellipse">
              <a:avLst/>
            </a:prstGeom>
            <a:solidFill>
              <a:schemeClr val="tx2"/>
            </a:solidFill>
            <a:ln w="9525">
              <a:noFill/>
              <a:round/>
              <a:headEnd/>
              <a:tailEnd/>
            </a:ln>
            <a:effectLst/>
          </p:spPr>
          <p:txBody>
            <a:bodyPr wrap="none" anchor="ctr"/>
            <a:lstStyle/>
            <a:p>
              <a:endParaRPr lang="en-GB"/>
            </a:p>
          </p:txBody>
        </p:sp>
        <p:sp>
          <p:nvSpPr>
            <p:cNvPr id="33809" name="Oval 17"/>
            <p:cNvSpPr>
              <a:spLocks noChangeArrowheads="1"/>
            </p:cNvSpPr>
            <p:nvPr/>
          </p:nvSpPr>
          <p:spPr bwMode="auto">
            <a:xfrm>
              <a:off x="4883" y="2243"/>
              <a:ext cx="127" cy="127"/>
            </a:xfrm>
            <a:prstGeom prst="ellipse">
              <a:avLst/>
            </a:prstGeom>
            <a:solidFill>
              <a:schemeClr val="tx2"/>
            </a:solidFill>
            <a:ln w="9525">
              <a:noFill/>
              <a:round/>
              <a:headEnd/>
              <a:tailEnd/>
            </a:ln>
            <a:effectLst/>
          </p:spPr>
          <p:txBody>
            <a:bodyPr wrap="none" anchor="ctr"/>
            <a:lstStyle/>
            <a:p>
              <a:endParaRPr lang="en-GB"/>
            </a:p>
          </p:txBody>
        </p:sp>
        <p:sp>
          <p:nvSpPr>
            <p:cNvPr id="33810" name="Oval 18"/>
            <p:cNvSpPr>
              <a:spLocks noChangeArrowheads="1"/>
            </p:cNvSpPr>
            <p:nvPr/>
          </p:nvSpPr>
          <p:spPr bwMode="auto">
            <a:xfrm>
              <a:off x="5062" y="2243"/>
              <a:ext cx="127" cy="127"/>
            </a:xfrm>
            <a:prstGeom prst="ellipse">
              <a:avLst/>
            </a:prstGeom>
            <a:solidFill>
              <a:schemeClr val="accent2"/>
            </a:solidFill>
            <a:ln w="9525">
              <a:noFill/>
              <a:round/>
              <a:headEnd/>
              <a:tailEnd/>
            </a:ln>
            <a:effectLst/>
          </p:spPr>
          <p:txBody>
            <a:bodyPr wrap="none" anchor="ctr"/>
            <a:lstStyle/>
            <a:p>
              <a:endParaRPr lang="en-GB"/>
            </a:p>
          </p:txBody>
        </p:sp>
        <p:sp>
          <p:nvSpPr>
            <p:cNvPr id="33811" name="Oval 19"/>
            <p:cNvSpPr>
              <a:spLocks noChangeArrowheads="1"/>
            </p:cNvSpPr>
            <p:nvPr/>
          </p:nvSpPr>
          <p:spPr bwMode="auto">
            <a:xfrm>
              <a:off x="5241" y="2243"/>
              <a:ext cx="127" cy="127"/>
            </a:xfrm>
            <a:prstGeom prst="ellipse">
              <a:avLst/>
            </a:prstGeom>
            <a:solidFill>
              <a:schemeClr val="accent2"/>
            </a:solidFill>
            <a:ln w="9525">
              <a:noFill/>
              <a:round/>
              <a:headEnd/>
              <a:tailEnd/>
            </a:ln>
            <a:effectLst/>
          </p:spPr>
          <p:txBody>
            <a:bodyPr wrap="none" anchor="ctr"/>
            <a:lstStyle/>
            <a:p>
              <a:endParaRPr lang="en-GB"/>
            </a:p>
          </p:txBody>
        </p:sp>
        <p:sp>
          <p:nvSpPr>
            <p:cNvPr id="33812" name="Oval 20"/>
            <p:cNvSpPr>
              <a:spLocks noChangeArrowheads="1"/>
            </p:cNvSpPr>
            <p:nvPr/>
          </p:nvSpPr>
          <p:spPr bwMode="auto">
            <a:xfrm>
              <a:off x="5420" y="2243"/>
              <a:ext cx="127" cy="127"/>
            </a:xfrm>
            <a:prstGeom prst="ellipse">
              <a:avLst/>
            </a:prstGeom>
            <a:solidFill>
              <a:schemeClr val="accent1"/>
            </a:solidFill>
            <a:ln w="9525">
              <a:noFill/>
              <a:round/>
              <a:headEnd/>
              <a:tailEnd/>
            </a:ln>
            <a:effectLst/>
          </p:spPr>
          <p:txBody>
            <a:bodyPr wrap="none" anchor="ctr"/>
            <a:lstStyle/>
            <a:p>
              <a:endParaRPr lang="en-GB"/>
            </a:p>
          </p:txBody>
        </p:sp>
        <p:sp>
          <p:nvSpPr>
            <p:cNvPr id="33813" name="Oval 21"/>
            <p:cNvSpPr>
              <a:spLocks noChangeArrowheads="1"/>
            </p:cNvSpPr>
            <p:nvPr/>
          </p:nvSpPr>
          <p:spPr bwMode="auto">
            <a:xfrm>
              <a:off x="4704" y="2421"/>
              <a:ext cx="127" cy="128"/>
            </a:xfrm>
            <a:prstGeom prst="ellipse">
              <a:avLst/>
            </a:prstGeom>
            <a:solidFill>
              <a:schemeClr val="tx2"/>
            </a:solidFill>
            <a:ln w="9525">
              <a:noFill/>
              <a:round/>
              <a:headEnd/>
              <a:tailEnd/>
            </a:ln>
            <a:effectLst/>
          </p:spPr>
          <p:txBody>
            <a:bodyPr wrap="none" anchor="ctr"/>
            <a:lstStyle/>
            <a:p>
              <a:endParaRPr lang="en-GB"/>
            </a:p>
          </p:txBody>
        </p:sp>
        <p:sp>
          <p:nvSpPr>
            <p:cNvPr id="33814" name="Oval 22"/>
            <p:cNvSpPr>
              <a:spLocks noChangeArrowheads="1"/>
            </p:cNvSpPr>
            <p:nvPr/>
          </p:nvSpPr>
          <p:spPr bwMode="auto">
            <a:xfrm>
              <a:off x="4883" y="2421"/>
              <a:ext cx="127" cy="128"/>
            </a:xfrm>
            <a:prstGeom prst="ellipse">
              <a:avLst/>
            </a:prstGeom>
            <a:solidFill>
              <a:schemeClr val="accent2"/>
            </a:solidFill>
            <a:ln w="9525">
              <a:noFill/>
              <a:round/>
              <a:headEnd/>
              <a:tailEnd/>
            </a:ln>
            <a:effectLst/>
          </p:spPr>
          <p:txBody>
            <a:bodyPr wrap="none" anchor="ctr"/>
            <a:lstStyle/>
            <a:p>
              <a:endParaRPr lang="en-GB"/>
            </a:p>
          </p:txBody>
        </p:sp>
        <p:sp>
          <p:nvSpPr>
            <p:cNvPr id="33815" name="Oval 23"/>
            <p:cNvSpPr>
              <a:spLocks noChangeArrowheads="1"/>
            </p:cNvSpPr>
            <p:nvPr/>
          </p:nvSpPr>
          <p:spPr bwMode="auto">
            <a:xfrm>
              <a:off x="5062" y="2421"/>
              <a:ext cx="127" cy="128"/>
            </a:xfrm>
            <a:prstGeom prst="ellipse">
              <a:avLst/>
            </a:prstGeom>
            <a:solidFill>
              <a:schemeClr val="accent2"/>
            </a:solidFill>
            <a:ln w="9525">
              <a:noFill/>
              <a:round/>
              <a:headEnd/>
              <a:tailEnd/>
            </a:ln>
            <a:effectLst/>
          </p:spPr>
          <p:txBody>
            <a:bodyPr wrap="none" anchor="ctr"/>
            <a:lstStyle/>
            <a:p>
              <a:endParaRPr lang="en-GB"/>
            </a:p>
          </p:txBody>
        </p:sp>
        <p:sp>
          <p:nvSpPr>
            <p:cNvPr id="33816" name="Oval 24"/>
            <p:cNvSpPr>
              <a:spLocks noChangeArrowheads="1"/>
            </p:cNvSpPr>
            <p:nvPr/>
          </p:nvSpPr>
          <p:spPr bwMode="auto">
            <a:xfrm>
              <a:off x="5241" y="2421"/>
              <a:ext cx="127" cy="128"/>
            </a:xfrm>
            <a:prstGeom prst="ellipse">
              <a:avLst/>
            </a:prstGeom>
            <a:solidFill>
              <a:schemeClr val="accent1"/>
            </a:solidFill>
            <a:ln w="9525">
              <a:noFill/>
              <a:round/>
              <a:headEnd/>
              <a:tailEnd/>
            </a:ln>
            <a:effectLst/>
          </p:spPr>
          <p:txBody>
            <a:bodyPr wrap="none" anchor="ctr"/>
            <a:lstStyle/>
            <a:p>
              <a:endParaRPr lang="en-GB"/>
            </a:p>
          </p:txBody>
        </p:sp>
        <p:sp>
          <p:nvSpPr>
            <p:cNvPr id="33817" name="Oval 25"/>
            <p:cNvSpPr>
              <a:spLocks noChangeArrowheads="1"/>
            </p:cNvSpPr>
            <p:nvPr/>
          </p:nvSpPr>
          <p:spPr bwMode="auto">
            <a:xfrm>
              <a:off x="4704" y="2600"/>
              <a:ext cx="127" cy="128"/>
            </a:xfrm>
            <a:prstGeom prst="ellipse">
              <a:avLst/>
            </a:prstGeom>
            <a:solidFill>
              <a:schemeClr val="accent2"/>
            </a:solidFill>
            <a:ln w="9525">
              <a:noFill/>
              <a:round/>
              <a:headEnd/>
              <a:tailEnd/>
            </a:ln>
            <a:effectLst/>
          </p:spPr>
          <p:txBody>
            <a:bodyPr wrap="none" anchor="ctr"/>
            <a:lstStyle/>
            <a:p>
              <a:endParaRPr lang="en-GB"/>
            </a:p>
          </p:txBody>
        </p:sp>
        <p:sp>
          <p:nvSpPr>
            <p:cNvPr id="33818" name="Oval 26"/>
            <p:cNvSpPr>
              <a:spLocks noChangeArrowheads="1"/>
            </p:cNvSpPr>
            <p:nvPr/>
          </p:nvSpPr>
          <p:spPr bwMode="auto">
            <a:xfrm>
              <a:off x="4883" y="2600"/>
              <a:ext cx="127" cy="128"/>
            </a:xfrm>
            <a:prstGeom prst="ellipse">
              <a:avLst/>
            </a:prstGeom>
            <a:solidFill>
              <a:schemeClr val="accent2"/>
            </a:solidFill>
            <a:ln w="9525">
              <a:noFill/>
              <a:round/>
              <a:headEnd/>
              <a:tailEnd/>
            </a:ln>
            <a:effectLst/>
          </p:spPr>
          <p:txBody>
            <a:bodyPr wrap="none" anchor="ctr"/>
            <a:lstStyle/>
            <a:p>
              <a:endParaRPr lang="en-GB"/>
            </a:p>
          </p:txBody>
        </p:sp>
        <p:sp>
          <p:nvSpPr>
            <p:cNvPr id="33819" name="Oval 27"/>
            <p:cNvSpPr>
              <a:spLocks noChangeArrowheads="1"/>
            </p:cNvSpPr>
            <p:nvPr/>
          </p:nvSpPr>
          <p:spPr bwMode="auto">
            <a:xfrm>
              <a:off x="5062" y="2600"/>
              <a:ext cx="127" cy="128"/>
            </a:xfrm>
            <a:prstGeom prst="ellipse">
              <a:avLst/>
            </a:prstGeom>
            <a:solidFill>
              <a:schemeClr val="accent1"/>
            </a:solidFill>
            <a:ln w="9525">
              <a:noFill/>
              <a:round/>
              <a:headEnd/>
              <a:tailEnd/>
            </a:ln>
            <a:effectLst/>
          </p:spPr>
          <p:txBody>
            <a:bodyPr wrap="none" anchor="ctr"/>
            <a:lstStyle/>
            <a:p>
              <a:endParaRPr lang="en-GB"/>
            </a:p>
          </p:txBody>
        </p:sp>
        <p:sp>
          <p:nvSpPr>
            <p:cNvPr id="33820" name="Oval 28"/>
            <p:cNvSpPr>
              <a:spLocks noChangeArrowheads="1"/>
            </p:cNvSpPr>
            <p:nvPr/>
          </p:nvSpPr>
          <p:spPr bwMode="auto">
            <a:xfrm>
              <a:off x="5241" y="2600"/>
              <a:ext cx="127" cy="128"/>
            </a:xfrm>
            <a:prstGeom prst="ellipse">
              <a:avLst/>
            </a:prstGeom>
            <a:solidFill>
              <a:schemeClr val="accent1"/>
            </a:solidFill>
            <a:ln w="9525">
              <a:noFill/>
              <a:round/>
              <a:headEnd/>
              <a:tailEnd/>
            </a:ln>
            <a:effectLst/>
          </p:spPr>
          <p:txBody>
            <a:bodyPr wrap="none" anchor="ctr"/>
            <a:lstStyle/>
            <a:p>
              <a:endParaRPr lang="en-GB"/>
            </a:p>
          </p:txBody>
        </p:sp>
        <p:sp>
          <p:nvSpPr>
            <p:cNvPr id="33821" name="Oval 29"/>
            <p:cNvSpPr>
              <a:spLocks noChangeArrowheads="1"/>
            </p:cNvSpPr>
            <p:nvPr/>
          </p:nvSpPr>
          <p:spPr bwMode="auto">
            <a:xfrm>
              <a:off x="5420" y="2600"/>
              <a:ext cx="127" cy="128"/>
            </a:xfrm>
            <a:prstGeom prst="ellipse">
              <a:avLst/>
            </a:prstGeom>
            <a:solidFill>
              <a:schemeClr val="folHlink"/>
            </a:solidFill>
            <a:ln w="9525">
              <a:noFill/>
              <a:round/>
              <a:headEnd/>
              <a:tailEnd/>
            </a:ln>
            <a:effectLst/>
          </p:spPr>
          <p:txBody>
            <a:bodyPr wrap="none" anchor="ctr"/>
            <a:lstStyle/>
            <a:p>
              <a:endParaRPr lang="en-GB"/>
            </a:p>
          </p:txBody>
        </p:sp>
        <p:sp>
          <p:nvSpPr>
            <p:cNvPr id="33822" name="Oval 30"/>
            <p:cNvSpPr>
              <a:spLocks noChangeArrowheads="1"/>
            </p:cNvSpPr>
            <p:nvPr/>
          </p:nvSpPr>
          <p:spPr bwMode="auto">
            <a:xfrm>
              <a:off x="4704" y="2779"/>
              <a:ext cx="127" cy="127"/>
            </a:xfrm>
            <a:prstGeom prst="ellipse">
              <a:avLst/>
            </a:prstGeom>
            <a:solidFill>
              <a:schemeClr val="accent2"/>
            </a:solidFill>
            <a:ln w="9525">
              <a:noFill/>
              <a:round/>
              <a:headEnd/>
              <a:tailEnd/>
            </a:ln>
            <a:effectLst/>
          </p:spPr>
          <p:txBody>
            <a:bodyPr wrap="none" anchor="ctr"/>
            <a:lstStyle/>
            <a:p>
              <a:endParaRPr lang="en-GB"/>
            </a:p>
          </p:txBody>
        </p:sp>
        <p:sp>
          <p:nvSpPr>
            <p:cNvPr id="33823" name="Oval 31"/>
            <p:cNvSpPr>
              <a:spLocks noChangeArrowheads="1"/>
            </p:cNvSpPr>
            <p:nvPr/>
          </p:nvSpPr>
          <p:spPr bwMode="auto">
            <a:xfrm>
              <a:off x="4883" y="2779"/>
              <a:ext cx="127" cy="127"/>
            </a:xfrm>
            <a:prstGeom prst="ellipse">
              <a:avLst/>
            </a:prstGeom>
            <a:solidFill>
              <a:schemeClr val="accent1"/>
            </a:solidFill>
            <a:ln w="9525">
              <a:noFill/>
              <a:round/>
              <a:headEnd/>
              <a:tailEnd/>
            </a:ln>
            <a:effectLst/>
          </p:spPr>
          <p:txBody>
            <a:bodyPr wrap="none" anchor="ctr"/>
            <a:lstStyle/>
            <a:p>
              <a:endParaRPr lang="en-GB"/>
            </a:p>
          </p:txBody>
        </p:sp>
        <p:sp>
          <p:nvSpPr>
            <p:cNvPr id="33824" name="Oval 32"/>
            <p:cNvSpPr>
              <a:spLocks noChangeArrowheads="1"/>
            </p:cNvSpPr>
            <p:nvPr/>
          </p:nvSpPr>
          <p:spPr bwMode="auto">
            <a:xfrm>
              <a:off x="5062" y="2779"/>
              <a:ext cx="127" cy="127"/>
            </a:xfrm>
            <a:prstGeom prst="ellipse">
              <a:avLst/>
            </a:prstGeom>
            <a:solidFill>
              <a:schemeClr val="accent1"/>
            </a:solidFill>
            <a:ln w="9525">
              <a:noFill/>
              <a:round/>
              <a:headEnd/>
              <a:tailEnd/>
            </a:ln>
            <a:effectLst/>
          </p:spPr>
          <p:txBody>
            <a:bodyPr wrap="none" anchor="ctr"/>
            <a:lstStyle/>
            <a:p>
              <a:endParaRPr lang="en-GB"/>
            </a:p>
          </p:txBody>
        </p:sp>
        <p:sp>
          <p:nvSpPr>
            <p:cNvPr id="33825" name="Oval 33"/>
            <p:cNvSpPr>
              <a:spLocks noChangeArrowheads="1"/>
            </p:cNvSpPr>
            <p:nvPr/>
          </p:nvSpPr>
          <p:spPr bwMode="auto">
            <a:xfrm>
              <a:off x="5241" y="2779"/>
              <a:ext cx="127" cy="127"/>
            </a:xfrm>
            <a:prstGeom prst="ellipse">
              <a:avLst/>
            </a:prstGeom>
            <a:solidFill>
              <a:schemeClr val="folHlink"/>
            </a:solidFill>
            <a:ln w="9525">
              <a:noFill/>
              <a:round/>
              <a:headEnd/>
              <a:tailEnd/>
            </a:ln>
            <a:effectLst/>
          </p:spPr>
          <p:txBody>
            <a:bodyPr wrap="none" anchor="ctr"/>
            <a:lstStyle/>
            <a:p>
              <a:endParaRPr lang="en-GB"/>
            </a:p>
          </p:txBody>
        </p:sp>
        <p:sp>
          <p:nvSpPr>
            <p:cNvPr id="33826" name="Oval 34"/>
            <p:cNvSpPr>
              <a:spLocks noChangeArrowheads="1"/>
            </p:cNvSpPr>
            <p:nvPr/>
          </p:nvSpPr>
          <p:spPr bwMode="auto">
            <a:xfrm>
              <a:off x="4704" y="2958"/>
              <a:ext cx="127" cy="127"/>
            </a:xfrm>
            <a:prstGeom prst="ellipse">
              <a:avLst/>
            </a:prstGeom>
            <a:solidFill>
              <a:schemeClr val="accent1"/>
            </a:solidFill>
            <a:ln w="9525">
              <a:noFill/>
              <a:round/>
              <a:headEnd/>
              <a:tailEnd/>
            </a:ln>
            <a:effectLst/>
          </p:spPr>
          <p:txBody>
            <a:bodyPr wrap="none" anchor="ctr"/>
            <a:lstStyle/>
            <a:p>
              <a:endParaRPr lang="en-GB"/>
            </a:p>
          </p:txBody>
        </p:sp>
        <p:sp>
          <p:nvSpPr>
            <p:cNvPr id="33827" name="Oval 35"/>
            <p:cNvSpPr>
              <a:spLocks noChangeArrowheads="1"/>
            </p:cNvSpPr>
            <p:nvPr/>
          </p:nvSpPr>
          <p:spPr bwMode="auto">
            <a:xfrm>
              <a:off x="4883" y="2958"/>
              <a:ext cx="127" cy="127"/>
            </a:xfrm>
            <a:prstGeom prst="ellipse">
              <a:avLst/>
            </a:prstGeom>
            <a:solidFill>
              <a:schemeClr val="accent1"/>
            </a:solidFill>
            <a:ln w="9525">
              <a:noFill/>
              <a:round/>
              <a:headEnd/>
              <a:tailEnd/>
            </a:ln>
            <a:effectLst/>
          </p:spPr>
          <p:txBody>
            <a:bodyPr wrap="none" anchor="ctr"/>
            <a:lstStyle/>
            <a:p>
              <a:endParaRPr lang="en-GB"/>
            </a:p>
          </p:txBody>
        </p:sp>
        <p:sp>
          <p:nvSpPr>
            <p:cNvPr id="33828" name="Oval 36"/>
            <p:cNvSpPr>
              <a:spLocks noChangeArrowheads="1"/>
            </p:cNvSpPr>
            <p:nvPr/>
          </p:nvSpPr>
          <p:spPr bwMode="auto">
            <a:xfrm>
              <a:off x="5062" y="2958"/>
              <a:ext cx="127" cy="127"/>
            </a:xfrm>
            <a:prstGeom prst="ellipse">
              <a:avLst/>
            </a:prstGeom>
            <a:solidFill>
              <a:schemeClr val="folHlink"/>
            </a:solidFill>
            <a:ln w="9525">
              <a:noFill/>
              <a:round/>
              <a:headEnd/>
              <a:tailEnd/>
            </a:ln>
            <a:effectLst/>
          </p:spPr>
          <p:txBody>
            <a:bodyPr wrap="none" anchor="ctr"/>
            <a:lstStyle/>
            <a:p>
              <a:endParaRPr lang="en-GB"/>
            </a:p>
          </p:txBody>
        </p:sp>
        <p:sp>
          <p:nvSpPr>
            <p:cNvPr id="33829" name="Oval 37"/>
            <p:cNvSpPr>
              <a:spLocks noChangeArrowheads="1"/>
            </p:cNvSpPr>
            <p:nvPr/>
          </p:nvSpPr>
          <p:spPr bwMode="auto">
            <a:xfrm>
              <a:off x="5241" y="2958"/>
              <a:ext cx="127" cy="127"/>
            </a:xfrm>
            <a:prstGeom prst="ellipse">
              <a:avLst/>
            </a:prstGeom>
            <a:solidFill>
              <a:schemeClr val="folHlink"/>
            </a:solidFill>
            <a:ln w="9525">
              <a:noFill/>
              <a:round/>
              <a:headEnd/>
              <a:tailEnd/>
            </a:ln>
            <a:effectLst/>
          </p:spPr>
          <p:txBody>
            <a:bodyPr wrap="none" anchor="ctr"/>
            <a:lstStyle/>
            <a:p>
              <a:endParaRPr lang="en-GB"/>
            </a:p>
          </p:txBody>
        </p:sp>
        <p:sp>
          <p:nvSpPr>
            <p:cNvPr id="33830" name="Oval 38"/>
            <p:cNvSpPr>
              <a:spLocks noChangeArrowheads="1"/>
            </p:cNvSpPr>
            <p:nvPr/>
          </p:nvSpPr>
          <p:spPr bwMode="auto">
            <a:xfrm>
              <a:off x="4883" y="3137"/>
              <a:ext cx="127" cy="127"/>
            </a:xfrm>
            <a:prstGeom prst="ellipse">
              <a:avLst/>
            </a:prstGeom>
            <a:solidFill>
              <a:schemeClr val="folHlink"/>
            </a:solidFill>
            <a:ln w="9525">
              <a:noFill/>
              <a:round/>
              <a:headEnd/>
              <a:tailEnd/>
            </a:ln>
            <a:effectLst/>
          </p:spPr>
          <p:txBody>
            <a:bodyPr wrap="none" anchor="ctr"/>
            <a:lstStyle/>
            <a:p>
              <a:endParaRPr lang="en-GB"/>
            </a:p>
          </p:txBody>
        </p:sp>
        <p:sp>
          <p:nvSpPr>
            <p:cNvPr id="33831" name="Oval 39"/>
            <p:cNvSpPr>
              <a:spLocks noChangeArrowheads="1"/>
            </p:cNvSpPr>
            <p:nvPr/>
          </p:nvSpPr>
          <p:spPr bwMode="auto">
            <a:xfrm>
              <a:off x="5241" y="3137"/>
              <a:ext cx="127" cy="127"/>
            </a:xfrm>
            <a:prstGeom prst="ellipse">
              <a:avLst/>
            </a:prstGeom>
            <a:solidFill>
              <a:schemeClr val="folHlink"/>
            </a:solidFill>
            <a:ln w="9525">
              <a:noFill/>
              <a:round/>
              <a:headEnd/>
              <a:tailEnd/>
            </a:ln>
            <a:effectLst/>
          </p:spPr>
          <p:txBody>
            <a:bodyPr wrap="none" anchor="ctr"/>
            <a:lstStyle/>
            <a:p>
              <a:endParaRPr lang="en-GB"/>
            </a:p>
          </p:txBody>
        </p:sp>
      </p:grpSp>
      <p:sp>
        <p:nvSpPr>
          <p:cNvPr id="33832"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endParaRPr lang="en-GB"/>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E9A06D9F-A626-43C7-8317-397525721163}" type="slidenum">
              <a:rPr lang="en-GB" altLang="en-US"/>
              <a:pPr/>
              <a:t>‹#›</a:t>
            </a:fld>
            <a:endParaRPr lang="en-GB"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D84C33B6-E2D0-415C-94B0-C4F97886182C}" type="slidenum">
              <a:rPr lang="en-GB" altLang="en-US"/>
              <a:pPr/>
              <a:t>‹#›</a:t>
            </a:fld>
            <a:endParaRPr lang="en-GB"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6A3178D9-E134-4CE1-8A57-B378E726740D}" type="slidenum">
              <a:rPr lang="en-GB" altLang="en-US"/>
              <a:pPr/>
              <a:t>‹#›</a:t>
            </a:fld>
            <a:endParaRPr lang="en-GB"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192FF41D-6804-48A4-9F43-76F4D718AB35}" type="slidenum">
              <a:rPr lang="en-GB" altLang="en-US"/>
              <a:pPr/>
              <a:t>‹#›</a:t>
            </a:fld>
            <a:endParaRPr lang="en-GB"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F729DFC9-EF4A-474C-8902-DC7BD96C4618}" type="slidenum">
              <a:rPr lang="en-GB" altLang="en-US"/>
              <a:pPr/>
              <a:t>‹#›</a:t>
            </a:fld>
            <a:endParaRPr lang="en-GB"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p>
        </p:txBody>
      </p:sp>
      <p:sp>
        <p:nvSpPr>
          <p:cNvPr id="8" name="Footer Placeholder 7"/>
          <p:cNvSpPr>
            <a:spLocks noGrp="1"/>
          </p:cNvSpPr>
          <p:nvPr>
            <p:ph type="ftr" sz="quarter" idx="11"/>
          </p:nvPr>
        </p:nvSpPr>
        <p:spPr/>
        <p:txBody>
          <a:bodyPr/>
          <a:lstStyle>
            <a:lvl1pPr>
              <a:defRPr/>
            </a:lvl1pPr>
          </a:lstStyle>
          <a:p>
            <a:endParaRPr lang="en-GB" altLang="en-US"/>
          </a:p>
        </p:txBody>
      </p:sp>
      <p:sp>
        <p:nvSpPr>
          <p:cNvPr id="9" name="Slide Number Placeholder 8"/>
          <p:cNvSpPr>
            <a:spLocks noGrp="1"/>
          </p:cNvSpPr>
          <p:nvPr>
            <p:ph type="sldNum" sz="quarter" idx="12"/>
          </p:nvPr>
        </p:nvSpPr>
        <p:spPr/>
        <p:txBody>
          <a:bodyPr/>
          <a:lstStyle>
            <a:lvl1pPr>
              <a:defRPr/>
            </a:lvl1pPr>
          </a:lstStyle>
          <a:p>
            <a:fld id="{39AEC29D-BA0E-483F-8BC6-1D2BFACC7BD1}" type="slidenum">
              <a:rPr lang="en-GB" altLang="en-US"/>
              <a:pPr/>
              <a:t>‹#›</a:t>
            </a:fld>
            <a:endParaRPr lang="en-GB"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p>
        </p:txBody>
      </p:sp>
      <p:sp>
        <p:nvSpPr>
          <p:cNvPr id="4" name="Footer Placeholder 3"/>
          <p:cNvSpPr>
            <a:spLocks noGrp="1"/>
          </p:cNvSpPr>
          <p:nvPr>
            <p:ph type="ftr" sz="quarter" idx="11"/>
          </p:nvPr>
        </p:nvSpPr>
        <p:spPr/>
        <p:txBody>
          <a:bodyPr/>
          <a:lstStyle>
            <a:lvl1pPr>
              <a:defRPr/>
            </a:lvl1pPr>
          </a:lstStyle>
          <a:p>
            <a:endParaRPr lang="en-GB" altLang="en-US"/>
          </a:p>
        </p:txBody>
      </p:sp>
      <p:sp>
        <p:nvSpPr>
          <p:cNvPr id="5" name="Slide Number Placeholder 4"/>
          <p:cNvSpPr>
            <a:spLocks noGrp="1"/>
          </p:cNvSpPr>
          <p:nvPr>
            <p:ph type="sldNum" sz="quarter" idx="12"/>
          </p:nvPr>
        </p:nvSpPr>
        <p:spPr/>
        <p:txBody>
          <a:bodyPr/>
          <a:lstStyle>
            <a:lvl1pPr>
              <a:defRPr/>
            </a:lvl1pPr>
          </a:lstStyle>
          <a:p>
            <a:fld id="{DACBC29E-9354-4D2E-9C7E-7EC8E57A6016}" type="slidenum">
              <a:rPr lang="en-GB" altLang="en-US"/>
              <a:pPr/>
              <a:t>‹#›</a:t>
            </a:fld>
            <a:endParaRPr lang="en-GB"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p>
        </p:txBody>
      </p:sp>
      <p:sp>
        <p:nvSpPr>
          <p:cNvPr id="3" name="Footer Placeholder 2"/>
          <p:cNvSpPr>
            <a:spLocks noGrp="1"/>
          </p:cNvSpPr>
          <p:nvPr>
            <p:ph type="ftr" sz="quarter" idx="11"/>
          </p:nvPr>
        </p:nvSpPr>
        <p:spPr/>
        <p:txBody>
          <a:bodyPr/>
          <a:lstStyle>
            <a:lvl1pPr>
              <a:defRPr/>
            </a:lvl1pPr>
          </a:lstStyle>
          <a:p>
            <a:endParaRPr lang="en-GB" altLang="en-US"/>
          </a:p>
        </p:txBody>
      </p:sp>
      <p:sp>
        <p:nvSpPr>
          <p:cNvPr id="4" name="Slide Number Placeholder 3"/>
          <p:cNvSpPr>
            <a:spLocks noGrp="1"/>
          </p:cNvSpPr>
          <p:nvPr>
            <p:ph type="sldNum" sz="quarter" idx="12"/>
          </p:nvPr>
        </p:nvSpPr>
        <p:spPr/>
        <p:txBody>
          <a:bodyPr/>
          <a:lstStyle>
            <a:lvl1pPr>
              <a:defRPr/>
            </a:lvl1pPr>
          </a:lstStyle>
          <a:p>
            <a:fld id="{9CD736E5-FD03-4E38-81FF-3D1C50B0C424}" type="slidenum">
              <a:rPr lang="en-GB" altLang="en-US"/>
              <a:pPr/>
              <a:t>‹#›</a:t>
            </a:fld>
            <a:endParaRPr lang="en-GB"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0549EF9C-5819-4267-9057-A41A78165A10}" type="slidenum">
              <a:rPr lang="en-GB" altLang="en-US"/>
              <a:pPr/>
              <a:t>‹#›</a:t>
            </a:fld>
            <a:endParaRPr lang="en-GB"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5A9E945C-8A6A-4428-B5A5-0EDC1860029A}" type="slidenum">
              <a:rPr lang="en-GB" altLang="en-US"/>
              <a:pPr/>
              <a:t>‹#›</a:t>
            </a:fld>
            <a:endParaRPr lang="en-GB"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Line 2"/>
          <p:cNvSpPr>
            <a:spLocks noChangeShapeType="1"/>
          </p:cNvSpPr>
          <p:nvPr/>
        </p:nvSpPr>
        <p:spPr bwMode="auto">
          <a:xfrm>
            <a:off x="7962900" y="152400"/>
            <a:ext cx="0" cy="1524000"/>
          </a:xfrm>
          <a:prstGeom prst="line">
            <a:avLst/>
          </a:prstGeom>
          <a:noFill/>
          <a:ln w="9525">
            <a:solidFill>
              <a:schemeClr val="tx1"/>
            </a:solidFill>
            <a:round/>
            <a:headEnd/>
            <a:tailEnd/>
          </a:ln>
          <a:effectLst/>
        </p:spPr>
        <p:txBody>
          <a:bodyPr/>
          <a:lstStyle/>
          <a:p>
            <a:endParaRPr lang="en-GB"/>
          </a:p>
        </p:txBody>
      </p:sp>
      <p:sp>
        <p:nvSpPr>
          <p:cNvPr id="32771"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GB" altLang="en-US" smtClean="0"/>
              <a:t>Click to edit Master title style</a:t>
            </a:r>
          </a:p>
        </p:txBody>
      </p:sp>
      <p:sp>
        <p:nvSpPr>
          <p:cNvPr id="32772"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32773"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endParaRPr lang="en-GB" altLang="en-US"/>
          </a:p>
        </p:txBody>
      </p:sp>
      <p:sp>
        <p:nvSpPr>
          <p:cNvPr id="32774"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en-GB" altLang="en-US"/>
          </a:p>
        </p:txBody>
      </p:sp>
      <p:sp>
        <p:nvSpPr>
          <p:cNvPr id="32775"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EBE3F952-FFA3-4D2A-BCD4-DC3A5F2885BA}" type="slidenum">
              <a:rPr lang="en-GB" altLang="en-US"/>
              <a:pPr/>
              <a:t>‹#›</a:t>
            </a:fld>
            <a:endParaRPr lang="en-GB" altLang="en-US"/>
          </a:p>
        </p:txBody>
      </p:sp>
      <p:grpSp>
        <p:nvGrpSpPr>
          <p:cNvPr id="32776" name="Group 8"/>
          <p:cNvGrpSpPr>
            <a:grpSpLocks/>
          </p:cNvGrpSpPr>
          <p:nvPr/>
        </p:nvGrpSpPr>
        <p:grpSpPr bwMode="auto">
          <a:xfrm>
            <a:off x="8153400" y="152400"/>
            <a:ext cx="792163" cy="1295400"/>
            <a:chOff x="5136" y="960"/>
            <a:chExt cx="528" cy="864"/>
          </a:xfrm>
        </p:grpSpPr>
        <p:sp>
          <p:nvSpPr>
            <p:cNvPr id="32777" name="Oval 9"/>
            <p:cNvSpPr>
              <a:spLocks noChangeArrowheads="1"/>
            </p:cNvSpPr>
            <p:nvPr/>
          </p:nvSpPr>
          <p:spPr bwMode="auto">
            <a:xfrm>
              <a:off x="5136" y="960"/>
              <a:ext cx="80" cy="80"/>
            </a:xfrm>
            <a:prstGeom prst="ellipse">
              <a:avLst/>
            </a:prstGeom>
            <a:solidFill>
              <a:schemeClr val="tx2"/>
            </a:solidFill>
            <a:ln w="9525">
              <a:noFill/>
              <a:round/>
              <a:headEnd/>
              <a:tailEnd/>
            </a:ln>
            <a:effectLst/>
          </p:spPr>
          <p:txBody>
            <a:bodyPr wrap="none" anchor="ctr"/>
            <a:lstStyle/>
            <a:p>
              <a:endParaRPr lang="en-GB"/>
            </a:p>
          </p:txBody>
        </p:sp>
        <p:sp>
          <p:nvSpPr>
            <p:cNvPr id="32778" name="Oval 10"/>
            <p:cNvSpPr>
              <a:spLocks noChangeArrowheads="1"/>
            </p:cNvSpPr>
            <p:nvPr/>
          </p:nvSpPr>
          <p:spPr bwMode="auto">
            <a:xfrm>
              <a:off x="5248" y="960"/>
              <a:ext cx="80" cy="80"/>
            </a:xfrm>
            <a:prstGeom prst="ellipse">
              <a:avLst/>
            </a:prstGeom>
            <a:solidFill>
              <a:schemeClr val="tx2"/>
            </a:solidFill>
            <a:ln w="9525">
              <a:noFill/>
              <a:round/>
              <a:headEnd/>
              <a:tailEnd/>
            </a:ln>
            <a:effectLst/>
          </p:spPr>
          <p:txBody>
            <a:bodyPr wrap="none" anchor="ctr"/>
            <a:lstStyle/>
            <a:p>
              <a:endParaRPr lang="en-GB"/>
            </a:p>
          </p:txBody>
        </p:sp>
        <p:sp>
          <p:nvSpPr>
            <p:cNvPr id="32779" name="Oval 11"/>
            <p:cNvSpPr>
              <a:spLocks noChangeArrowheads="1"/>
            </p:cNvSpPr>
            <p:nvPr/>
          </p:nvSpPr>
          <p:spPr bwMode="auto">
            <a:xfrm>
              <a:off x="5360" y="960"/>
              <a:ext cx="80" cy="80"/>
            </a:xfrm>
            <a:prstGeom prst="ellipse">
              <a:avLst/>
            </a:prstGeom>
            <a:solidFill>
              <a:schemeClr val="tx2"/>
            </a:solidFill>
            <a:ln w="9525">
              <a:noFill/>
              <a:round/>
              <a:headEnd/>
              <a:tailEnd/>
            </a:ln>
            <a:effectLst/>
          </p:spPr>
          <p:txBody>
            <a:bodyPr wrap="none" anchor="ctr"/>
            <a:lstStyle/>
            <a:p>
              <a:endParaRPr lang="en-GB"/>
            </a:p>
          </p:txBody>
        </p:sp>
        <p:sp>
          <p:nvSpPr>
            <p:cNvPr id="32780" name="Oval 12"/>
            <p:cNvSpPr>
              <a:spLocks noChangeArrowheads="1"/>
            </p:cNvSpPr>
            <p:nvPr/>
          </p:nvSpPr>
          <p:spPr bwMode="auto">
            <a:xfrm>
              <a:off x="5136" y="1072"/>
              <a:ext cx="80" cy="80"/>
            </a:xfrm>
            <a:prstGeom prst="ellipse">
              <a:avLst/>
            </a:prstGeom>
            <a:solidFill>
              <a:schemeClr val="tx2"/>
            </a:solidFill>
            <a:ln w="9525">
              <a:noFill/>
              <a:round/>
              <a:headEnd/>
              <a:tailEnd/>
            </a:ln>
            <a:effectLst/>
          </p:spPr>
          <p:txBody>
            <a:bodyPr wrap="none" anchor="ctr"/>
            <a:lstStyle/>
            <a:p>
              <a:endParaRPr lang="en-GB"/>
            </a:p>
          </p:txBody>
        </p:sp>
        <p:sp>
          <p:nvSpPr>
            <p:cNvPr id="32781" name="Oval 13"/>
            <p:cNvSpPr>
              <a:spLocks noChangeArrowheads="1"/>
            </p:cNvSpPr>
            <p:nvPr/>
          </p:nvSpPr>
          <p:spPr bwMode="auto">
            <a:xfrm>
              <a:off x="5248" y="1072"/>
              <a:ext cx="80" cy="80"/>
            </a:xfrm>
            <a:prstGeom prst="ellipse">
              <a:avLst/>
            </a:prstGeom>
            <a:solidFill>
              <a:schemeClr val="tx2"/>
            </a:solidFill>
            <a:ln w="9525">
              <a:noFill/>
              <a:round/>
              <a:headEnd/>
              <a:tailEnd/>
            </a:ln>
            <a:effectLst/>
          </p:spPr>
          <p:txBody>
            <a:bodyPr wrap="none" anchor="ctr"/>
            <a:lstStyle/>
            <a:p>
              <a:endParaRPr lang="en-GB"/>
            </a:p>
          </p:txBody>
        </p:sp>
        <p:sp>
          <p:nvSpPr>
            <p:cNvPr id="32782" name="Oval 14"/>
            <p:cNvSpPr>
              <a:spLocks noChangeArrowheads="1"/>
            </p:cNvSpPr>
            <p:nvPr/>
          </p:nvSpPr>
          <p:spPr bwMode="auto">
            <a:xfrm>
              <a:off x="5360" y="1072"/>
              <a:ext cx="80" cy="80"/>
            </a:xfrm>
            <a:prstGeom prst="ellipse">
              <a:avLst/>
            </a:prstGeom>
            <a:solidFill>
              <a:schemeClr val="tx2"/>
            </a:solidFill>
            <a:ln w="9525">
              <a:noFill/>
              <a:round/>
              <a:headEnd/>
              <a:tailEnd/>
            </a:ln>
            <a:effectLst/>
          </p:spPr>
          <p:txBody>
            <a:bodyPr wrap="none" anchor="ctr"/>
            <a:lstStyle/>
            <a:p>
              <a:endParaRPr lang="en-GB"/>
            </a:p>
          </p:txBody>
        </p:sp>
        <p:sp>
          <p:nvSpPr>
            <p:cNvPr id="32783" name="Oval 15"/>
            <p:cNvSpPr>
              <a:spLocks noChangeArrowheads="1"/>
            </p:cNvSpPr>
            <p:nvPr/>
          </p:nvSpPr>
          <p:spPr bwMode="auto">
            <a:xfrm>
              <a:off x="5472" y="1072"/>
              <a:ext cx="80" cy="80"/>
            </a:xfrm>
            <a:prstGeom prst="ellipse">
              <a:avLst/>
            </a:prstGeom>
            <a:solidFill>
              <a:schemeClr val="accent2"/>
            </a:solidFill>
            <a:ln w="9525">
              <a:noFill/>
              <a:round/>
              <a:headEnd/>
              <a:tailEnd/>
            </a:ln>
            <a:effectLst/>
          </p:spPr>
          <p:txBody>
            <a:bodyPr wrap="none" anchor="ctr"/>
            <a:lstStyle/>
            <a:p>
              <a:endParaRPr lang="en-GB"/>
            </a:p>
          </p:txBody>
        </p:sp>
        <p:sp>
          <p:nvSpPr>
            <p:cNvPr id="32784" name="Oval 16"/>
            <p:cNvSpPr>
              <a:spLocks noChangeArrowheads="1"/>
            </p:cNvSpPr>
            <p:nvPr/>
          </p:nvSpPr>
          <p:spPr bwMode="auto">
            <a:xfrm>
              <a:off x="5136" y="1184"/>
              <a:ext cx="80" cy="80"/>
            </a:xfrm>
            <a:prstGeom prst="ellipse">
              <a:avLst/>
            </a:prstGeom>
            <a:solidFill>
              <a:schemeClr val="tx2"/>
            </a:solidFill>
            <a:ln w="9525">
              <a:noFill/>
              <a:round/>
              <a:headEnd/>
              <a:tailEnd/>
            </a:ln>
            <a:effectLst/>
          </p:spPr>
          <p:txBody>
            <a:bodyPr wrap="none" anchor="ctr"/>
            <a:lstStyle/>
            <a:p>
              <a:endParaRPr lang="en-GB"/>
            </a:p>
          </p:txBody>
        </p:sp>
        <p:sp>
          <p:nvSpPr>
            <p:cNvPr id="32785" name="Oval 17"/>
            <p:cNvSpPr>
              <a:spLocks noChangeArrowheads="1"/>
            </p:cNvSpPr>
            <p:nvPr/>
          </p:nvSpPr>
          <p:spPr bwMode="auto">
            <a:xfrm>
              <a:off x="5248" y="1184"/>
              <a:ext cx="80" cy="80"/>
            </a:xfrm>
            <a:prstGeom prst="ellipse">
              <a:avLst/>
            </a:prstGeom>
            <a:solidFill>
              <a:schemeClr val="tx2"/>
            </a:solidFill>
            <a:ln w="9525">
              <a:noFill/>
              <a:round/>
              <a:headEnd/>
              <a:tailEnd/>
            </a:ln>
            <a:effectLst/>
          </p:spPr>
          <p:txBody>
            <a:bodyPr wrap="none" anchor="ctr"/>
            <a:lstStyle/>
            <a:p>
              <a:endParaRPr lang="en-GB"/>
            </a:p>
          </p:txBody>
        </p:sp>
        <p:sp>
          <p:nvSpPr>
            <p:cNvPr id="32786" name="Oval 18"/>
            <p:cNvSpPr>
              <a:spLocks noChangeArrowheads="1"/>
            </p:cNvSpPr>
            <p:nvPr/>
          </p:nvSpPr>
          <p:spPr bwMode="auto">
            <a:xfrm>
              <a:off x="5360" y="1184"/>
              <a:ext cx="80" cy="80"/>
            </a:xfrm>
            <a:prstGeom prst="ellipse">
              <a:avLst/>
            </a:prstGeom>
            <a:solidFill>
              <a:schemeClr val="accent2"/>
            </a:solidFill>
            <a:ln w="9525">
              <a:noFill/>
              <a:round/>
              <a:headEnd/>
              <a:tailEnd/>
            </a:ln>
            <a:effectLst/>
          </p:spPr>
          <p:txBody>
            <a:bodyPr wrap="none" anchor="ctr"/>
            <a:lstStyle/>
            <a:p>
              <a:endParaRPr lang="en-GB"/>
            </a:p>
          </p:txBody>
        </p:sp>
        <p:sp>
          <p:nvSpPr>
            <p:cNvPr id="32787" name="Oval 19"/>
            <p:cNvSpPr>
              <a:spLocks noChangeArrowheads="1"/>
            </p:cNvSpPr>
            <p:nvPr/>
          </p:nvSpPr>
          <p:spPr bwMode="auto">
            <a:xfrm>
              <a:off x="5472" y="1184"/>
              <a:ext cx="80" cy="80"/>
            </a:xfrm>
            <a:prstGeom prst="ellipse">
              <a:avLst/>
            </a:prstGeom>
            <a:solidFill>
              <a:schemeClr val="accent2"/>
            </a:solidFill>
            <a:ln w="9525">
              <a:noFill/>
              <a:round/>
              <a:headEnd/>
              <a:tailEnd/>
            </a:ln>
            <a:effectLst/>
          </p:spPr>
          <p:txBody>
            <a:bodyPr wrap="none" anchor="ctr"/>
            <a:lstStyle/>
            <a:p>
              <a:endParaRPr lang="en-GB"/>
            </a:p>
          </p:txBody>
        </p:sp>
        <p:sp>
          <p:nvSpPr>
            <p:cNvPr id="32788" name="Oval 20"/>
            <p:cNvSpPr>
              <a:spLocks noChangeArrowheads="1"/>
            </p:cNvSpPr>
            <p:nvPr/>
          </p:nvSpPr>
          <p:spPr bwMode="auto">
            <a:xfrm>
              <a:off x="5584" y="1184"/>
              <a:ext cx="80" cy="80"/>
            </a:xfrm>
            <a:prstGeom prst="ellipse">
              <a:avLst/>
            </a:prstGeom>
            <a:solidFill>
              <a:schemeClr val="accent1"/>
            </a:solidFill>
            <a:ln w="9525">
              <a:noFill/>
              <a:round/>
              <a:headEnd/>
              <a:tailEnd/>
            </a:ln>
            <a:effectLst/>
          </p:spPr>
          <p:txBody>
            <a:bodyPr wrap="none" anchor="ctr"/>
            <a:lstStyle/>
            <a:p>
              <a:endParaRPr lang="en-GB"/>
            </a:p>
          </p:txBody>
        </p:sp>
        <p:sp>
          <p:nvSpPr>
            <p:cNvPr id="32789" name="Oval 21"/>
            <p:cNvSpPr>
              <a:spLocks noChangeArrowheads="1"/>
            </p:cNvSpPr>
            <p:nvPr/>
          </p:nvSpPr>
          <p:spPr bwMode="auto">
            <a:xfrm>
              <a:off x="5136" y="1296"/>
              <a:ext cx="80" cy="80"/>
            </a:xfrm>
            <a:prstGeom prst="ellipse">
              <a:avLst/>
            </a:prstGeom>
            <a:solidFill>
              <a:schemeClr val="tx2"/>
            </a:solidFill>
            <a:ln w="9525">
              <a:noFill/>
              <a:round/>
              <a:headEnd/>
              <a:tailEnd/>
            </a:ln>
            <a:effectLst/>
          </p:spPr>
          <p:txBody>
            <a:bodyPr wrap="none" anchor="ctr"/>
            <a:lstStyle/>
            <a:p>
              <a:endParaRPr lang="en-GB"/>
            </a:p>
          </p:txBody>
        </p:sp>
        <p:sp>
          <p:nvSpPr>
            <p:cNvPr id="32790" name="Oval 22"/>
            <p:cNvSpPr>
              <a:spLocks noChangeArrowheads="1"/>
            </p:cNvSpPr>
            <p:nvPr/>
          </p:nvSpPr>
          <p:spPr bwMode="auto">
            <a:xfrm>
              <a:off x="5248" y="1296"/>
              <a:ext cx="80" cy="80"/>
            </a:xfrm>
            <a:prstGeom prst="ellipse">
              <a:avLst/>
            </a:prstGeom>
            <a:solidFill>
              <a:schemeClr val="accent2"/>
            </a:solidFill>
            <a:ln w="9525">
              <a:noFill/>
              <a:round/>
              <a:headEnd/>
              <a:tailEnd/>
            </a:ln>
            <a:effectLst/>
          </p:spPr>
          <p:txBody>
            <a:bodyPr wrap="none" anchor="ctr"/>
            <a:lstStyle/>
            <a:p>
              <a:endParaRPr lang="en-GB"/>
            </a:p>
          </p:txBody>
        </p:sp>
        <p:sp>
          <p:nvSpPr>
            <p:cNvPr id="32791" name="Oval 23"/>
            <p:cNvSpPr>
              <a:spLocks noChangeArrowheads="1"/>
            </p:cNvSpPr>
            <p:nvPr/>
          </p:nvSpPr>
          <p:spPr bwMode="auto">
            <a:xfrm>
              <a:off x="5360" y="1296"/>
              <a:ext cx="80" cy="80"/>
            </a:xfrm>
            <a:prstGeom prst="ellipse">
              <a:avLst/>
            </a:prstGeom>
            <a:solidFill>
              <a:schemeClr val="accent2"/>
            </a:solidFill>
            <a:ln w="9525">
              <a:noFill/>
              <a:round/>
              <a:headEnd/>
              <a:tailEnd/>
            </a:ln>
            <a:effectLst/>
          </p:spPr>
          <p:txBody>
            <a:bodyPr wrap="none" anchor="ctr"/>
            <a:lstStyle/>
            <a:p>
              <a:endParaRPr lang="en-GB"/>
            </a:p>
          </p:txBody>
        </p:sp>
        <p:sp>
          <p:nvSpPr>
            <p:cNvPr id="32792" name="Oval 24"/>
            <p:cNvSpPr>
              <a:spLocks noChangeArrowheads="1"/>
            </p:cNvSpPr>
            <p:nvPr/>
          </p:nvSpPr>
          <p:spPr bwMode="auto">
            <a:xfrm>
              <a:off x="5472" y="1296"/>
              <a:ext cx="80" cy="80"/>
            </a:xfrm>
            <a:prstGeom prst="ellipse">
              <a:avLst/>
            </a:prstGeom>
            <a:solidFill>
              <a:schemeClr val="accent1"/>
            </a:solidFill>
            <a:ln w="9525">
              <a:noFill/>
              <a:round/>
              <a:headEnd/>
              <a:tailEnd/>
            </a:ln>
            <a:effectLst/>
          </p:spPr>
          <p:txBody>
            <a:bodyPr wrap="none" anchor="ctr"/>
            <a:lstStyle/>
            <a:p>
              <a:endParaRPr lang="en-GB"/>
            </a:p>
          </p:txBody>
        </p:sp>
        <p:sp>
          <p:nvSpPr>
            <p:cNvPr id="32793" name="Oval 25"/>
            <p:cNvSpPr>
              <a:spLocks noChangeArrowheads="1"/>
            </p:cNvSpPr>
            <p:nvPr/>
          </p:nvSpPr>
          <p:spPr bwMode="auto">
            <a:xfrm>
              <a:off x="5136" y="1408"/>
              <a:ext cx="80" cy="80"/>
            </a:xfrm>
            <a:prstGeom prst="ellipse">
              <a:avLst/>
            </a:prstGeom>
            <a:solidFill>
              <a:schemeClr val="accent2"/>
            </a:solidFill>
            <a:ln w="9525">
              <a:noFill/>
              <a:round/>
              <a:headEnd/>
              <a:tailEnd/>
            </a:ln>
            <a:effectLst/>
          </p:spPr>
          <p:txBody>
            <a:bodyPr wrap="none" anchor="ctr"/>
            <a:lstStyle/>
            <a:p>
              <a:endParaRPr lang="en-GB"/>
            </a:p>
          </p:txBody>
        </p:sp>
        <p:sp>
          <p:nvSpPr>
            <p:cNvPr id="32794" name="Oval 26"/>
            <p:cNvSpPr>
              <a:spLocks noChangeArrowheads="1"/>
            </p:cNvSpPr>
            <p:nvPr/>
          </p:nvSpPr>
          <p:spPr bwMode="auto">
            <a:xfrm>
              <a:off x="5248" y="1408"/>
              <a:ext cx="80" cy="80"/>
            </a:xfrm>
            <a:prstGeom prst="ellipse">
              <a:avLst/>
            </a:prstGeom>
            <a:solidFill>
              <a:schemeClr val="accent2"/>
            </a:solidFill>
            <a:ln w="9525">
              <a:noFill/>
              <a:round/>
              <a:headEnd/>
              <a:tailEnd/>
            </a:ln>
            <a:effectLst/>
          </p:spPr>
          <p:txBody>
            <a:bodyPr wrap="none" anchor="ctr"/>
            <a:lstStyle/>
            <a:p>
              <a:endParaRPr lang="en-GB"/>
            </a:p>
          </p:txBody>
        </p:sp>
        <p:sp>
          <p:nvSpPr>
            <p:cNvPr id="32795" name="Oval 27"/>
            <p:cNvSpPr>
              <a:spLocks noChangeArrowheads="1"/>
            </p:cNvSpPr>
            <p:nvPr/>
          </p:nvSpPr>
          <p:spPr bwMode="auto">
            <a:xfrm>
              <a:off x="5360" y="1408"/>
              <a:ext cx="80" cy="80"/>
            </a:xfrm>
            <a:prstGeom prst="ellipse">
              <a:avLst/>
            </a:prstGeom>
            <a:solidFill>
              <a:schemeClr val="accent1"/>
            </a:solidFill>
            <a:ln w="9525">
              <a:noFill/>
              <a:round/>
              <a:headEnd/>
              <a:tailEnd/>
            </a:ln>
            <a:effectLst/>
          </p:spPr>
          <p:txBody>
            <a:bodyPr wrap="none" anchor="ctr"/>
            <a:lstStyle/>
            <a:p>
              <a:endParaRPr lang="en-GB"/>
            </a:p>
          </p:txBody>
        </p:sp>
        <p:sp>
          <p:nvSpPr>
            <p:cNvPr id="32796" name="Oval 28"/>
            <p:cNvSpPr>
              <a:spLocks noChangeArrowheads="1"/>
            </p:cNvSpPr>
            <p:nvPr/>
          </p:nvSpPr>
          <p:spPr bwMode="auto">
            <a:xfrm>
              <a:off x="5472" y="1408"/>
              <a:ext cx="80" cy="80"/>
            </a:xfrm>
            <a:prstGeom prst="ellipse">
              <a:avLst/>
            </a:prstGeom>
            <a:solidFill>
              <a:schemeClr val="accent1"/>
            </a:solidFill>
            <a:ln w="9525">
              <a:noFill/>
              <a:round/>
              <a:headEnd/>
              <a:tailEnd/>
            </a:ln>
            <a:effectLst/>
          </p:spPr>
          <p:txBody>
            <a:bodyPr wrap="none" anchor="ctr"/>
            <a:lstStyle/>
            <a:p>
              <a:endParaRPr lang="en-GB"/>
            </a:p>
          </p:txBody>
        </p:sp>
        <p:sp>
          <p:nvSpPr>
            <p:cNvPr id="32797" name="Oval 29"/>
            <p:cNvSpPr>
              <a:spLocks noChangeArrowheads="1"/>
            </p:cNvSpPr>
            <p:nvPr/>
          </p:nvSpPr>
          <p:spPr bwMode="auto">
            <a:xfrm>
              <a:off x="5584" y="1408"/>
              <a:ext cx="80" cy="80"/>
            </a:xfrm>
            <a:prstGeom prst="ellipse">
              <a:avLst/>
            </a:prstGeom>
            <a:solidFill>
              <a:schemeClr val="folHlink"/>
            </a:solidFill>
            <a:ln w="9525">
              <a:noFill/>
              <a:round/>
              <a:headEnd/>
              <a:tailEnd/>
            </a:ln>
            <a:effectLst/>
          </p:spPr>
          <p:txBody>
            <a:bodyPr wrap="none" anchor="ctr"/>
            <a:lstStyle/>
            <a:p>
              <a:endParaRPr lang="en-GB"/>
            </a:p>
          </p:txBody>
        </p:sp>
        <p:sp>
          <p:nvSpPr>
            <p:cNvPr id="32798" name="Oval 30"/>
            <p:cNvSpPr>
              <a:spLocks noChangeArrowheads="1"/>
            </p:cNvSpPr>
            <p:nvPr/>
          </p:nvSpPr>
          <p:spPr bwMode="auto">
            <a:xfrm>
              <a:off x="5136" y="1520"/>
              <a:ext cx="80" cy="80"/>
            </a:xfrm>
            <a:prstGeom prst="ellipse">
              <a:avLst/>
            </a:prstGeom>
            <a:solidFill>
              <a:schemeClr val="accent2"/>
            </a:solidFill>
            <a:ln w="9525">
              <a:noFill/>
              <a:round/>
              <a:headEnd/>
              <a:tailEnd/>
            </a:ln>
            <a:effectLst/>
          </p:spPr>
          <p:txBody>
            <a:bodyPr wrap="none" anchor="ctr"/>
            <a:lstStyle/>
            <a:p>
              <a:endParaRPr lang="en-GB"/>
            </a:p>
          </p:txBody>
        </p:sp>
        <p:sp>
          <p:nvSpPr>
            <p:cNvPr id="32799" name="Oval 31"/>
            <p:cNvSpPr>
              <a:spLocks noChangeArrowheads="1"/>
            </p:cNvSpPr>
            <p:nvPr/>
          </p:nvSpPr>
          <p:spPr bwMode="auto">
            <a:xfrm>
              <a:off x="5248" y="1520"/>
              <a:ext cx="80" cy="80"/>
            </a:xfrm>
            <a:prstGeom prst="ellipse">
              <a:avLst/>
            </a:prstGeom>
            <a:solidFill>
              <a:schemeClr val="accent1"/>
            </a:solidFill>
            <a:ln w="9525">
              <a:noFill/>
              <a:round/>
              <a:headEnd/>
              <a:tailEnd/>
            </a:ln>
            <a:effectLst/>
          </p:spPr>
          <p:txBody>
            <a:bodyPr wrap="none" anchor="ctr"/>
            <a:lstStyle/>
            <a:p>
              <a:endParaRPr lang="en-GB"/>
            </a:p>
          </p:txBody>
        </p:sp>
        <p:sp>
          <p:nvSpPr>
            <p:cNvPr id="32800" name="Oval 32"/>
            <p:cNvSpPr>
              <a:spLocks noChangeArrowheads="1"/>
            </p:cNvSpPr>
            <p:nvPr/>
          </p:nvSpPr>
          <p:spPr bwMode="auto">
            <a:xfrm>
              <a:off x="5360" y="1520"/>
              <a:ext cx="80" cy="80"/>
            </a:xfrm>
            <a:prstGeom prst="ellipse">
              <a:avLst/>
            </a:prstGeom>
            <a:solidFill>
              <a:schemeClr val="accent1"/>
            </a:solidFill>
            <a:ln w="9525">
              <a:noFill/>
              <a:round/>
              <a:headEnd/>
              <a:tailEnd/>
            </a:ln>
            <a:effectLst/>
          </p:spPr>
          <p:txBody>
            <a:bodyPr wrap="none" anchor="ctr"/>
            <a:lstStyle/>
            <a:p>
              <a:endParaRPr lang="en-GB"/>
            </a:p>
          </p:txBody>
        </p:sp>
        <p:sp>
          <p:nvSpPr>
            <p:cNvPr id="32801" name="Oval 33"/>
            <p:cNvSpPr>
              <a:spLocks noChangeArrowheads="1"/>
            </p:cNvSpPr>
            <p:nvPr/>
          </p:nvSpPr>
          <p:spPr bwMode="auto">
            <a:xfrm>
              <a:off x="5472" y="1520"/>
              <a:ext cx="80" cy="80"/>
            </a:xfrm>
            <a:prstGeom prst="ellipse">
              <a:avLst/>
            </a:prstGeom>
            <a:solidFill>
              <a:schemeClr val="folHlink"/>
            </a:solidFill>
            <a:ln w="9525">
              <a:noFill/>
              <a:round/>
              <a:headEnd/>
              <a:tailEnd/>
            </a:ln>
            <a:effectLst/>
          </p:spPr>
          <p:txBody>
            <a:bodyPr wrap="none" anchor="ctr"/>
            <a:lstStyle/>
            <a:p>
              <a:endParaRPr lang="en-GB"/>
            </a:p>
          </p:txBody>
        </p:sp>
        <p:sp>
          <p:nvSpPr>
            <p:cNvPr id="32802" name="Oval 34"/>
            <p:cNvSpPr>
              <a:spLocks noChangeArrowheads="1"/>
            </p:cNvSpPr>
            <p:nvPr/>
          </p:nvSpPr>
          <p:spPr bwMode="auto">
            <a:xfrm>
              <a:off x="5136" y="1632"/>
              <a:ext cx="80" cy="80"/>
            </a:xfrm>
            <a:prstGeom prst="ellipse">
              <a:avLst/>
            </a:prstGeom>
            <a:solidFill>
              <a:schemeClr val="accent1"/>
            </a:solidFill>
            <a:ln w="9525">
              <a:noFill/>
              <a:round/>
              <a:headEnd/>
              <a:tailEnd/>
            </a:ln>
            <a:effectLst/>
          </p:spPr>
          <p:txBody>
            <a:bodyPr wrap="none" anchor="ctr"/>
            <a:lstStyle/>
            <a:p>
              <a:endParaRPr lang="en-GB"/>
            </a:p>
          </p:txBody>
        </p:sp>
        <p:sp>
          <p:nvSpPr>
            <p:cNvPr id="32803" name="Oval 35"/>
            <p:cNvSpPr>
              <a:spLocks noChangeArrowheads="1"/>
            </p:cNvSpPr>
            <p:nvPr/>
          </p:nvSpPr>
          <p:spPr bwMode="auto">
            <a:xfrm>
              <a:off x="5248" y="1632"/>
              <a:ext cx="80" cy="80"/>
            </a:xfrm>
            <a:prstGeom prst="ellipse">
              <a:avLst/>
            </a:prstGeom>
            <a:solidFill>
              <a:schemeClr val="accent1"/>
            </a:solidFill>
            <a:ln w="9525">
              <a:noFill/>
              <a:round/>
              <a:headEnd/>
              <a:tailEnd/>
            </a:ln>
            <a:effectLst/>
          </p:spPr>
          <p:txBody>
            <a:bodyPr wrap="none" anchor="ctr"/>
            <a:lstStyle/>
            <a:p>
              <a:endParaRPr lang="en-GB"/>
            </a:p>
          </p:txBody>
        </p:sp>
        <p:sp>
          <p:nvSpPr>
            <p:cNvPr id="32804" name="Oval 36"/>
            <p:cNvSpPr>
              <a:spLocks noChangeArrowheads="1"/>
            </p:cNvSpPr>
            <p:nvPr/>
          </p:nvSpPr>
          <p:spPr bwMode="auto">
            <a:xfrm>
              <a:off x="5360" y="1632"/>
              <a:ext cx="80" cy="80"/>
            </a:xfrm>
            <a:prstGeom prst="ellipse">
              <a:avLst/>
            </a:prstGeom>
            <a:solidFill>
              <a:schemeClr val="folHlink"/>
            </a:solidFill>
            <a:ln w="9525">
              <a:noFill/>
              <a:round/>
              <a:headEnd/>
              <a:tailEnd/>
            </a:ln>
            <a:effectLst/>
          </p:spPr>
          <p:txBody>
            <a:bodyPr wrap="none" anchor="ctr"/>
            <a:lstStyle/>
            <a:p>
              <a:endParaRPr lang="en-GB"/>
            </a:p>
          </p:txBody>
        </p:sp>
        <p:sp>
          <p:nvSpPr>
            <p:cNvPr id="32805" name="Oval 37"/>
            <p:cNvSpPr>
              <a:spLocks noChangeArrowheads="1"/>
            </p:cNvSpPr>
            <p:nvPr/>
          </p:nvSpPr>
          <p:spPr bwMode="auto">
            <a:xfrm>
              <a:off x="5472" y="1632"/>
              <a:ext cx="80" cy="80"/>
            </a:xfrm>
            <a:prstGeom prst="ellipse">
              <a:avLst/>
            </a:prstGeom>
            <a:solidFill>
              <a:schemeClr val="folHlink"/>
            </a:solidFill>
            <a:ln w="9525">
              <a:noFill/>
              <a:round/>
              <a:headEnd/>
              <a:tailEnd/>
            </a:ln>
            <a:effectLst/>
          </p:spPr>
          <p:txBody>
            <a:bodyPr wrap="none" anchor="ctr"/>
            <a:lstStyle/>
            <a:p>
              <a:endParaRPr lang="en-GB"/>
            </a:p>
          </p:txBody>
        </p:sp>
        <p:sp>
          <p:nvSpPr>
            <p:cNvPr id="32806" name="Oval 38"/>
            <p:cNvSpPr>
              <a:spLocks noChangeArrowheads="1"/>
            </p:cNvSpPr>
            <p:nvPr/>
          </p:nvSpPr>
          <p:spPr bwMode="auto">
            <a:xfrm>
              <a:off x="5248" y="1744"/>
              <a:ext cx="80" cy="80"/>
            </a:xfrm>
            <a:prstGeom prst="ellipse">
              <a:avLst/>
            </a:prstGeom>
            <a:solidFill>
              <a:schemeClr val="folHlink"/>
            </a:solidFill>
            <a:ln w="9525">
              <a:noFill/>
              <a:round/>
              <a:headEnd/>
              <a:tailEnd/>
            </a:ln>
            <a:effectLst/>
          </p:spPr>
          <p:txBody>
            <a:bodyPr wrap="none" anchor="ctr"/>
            <a:lstStyle/>
            <a:p>
              <a:endParaRPr lang="en-GB"/>
            </a:p>
          </p:txBody>
        </p:sp>
        <p:sp>
          <p:nvSpPr>
            <p:cNvPr id="32807" name="Oval 39"/>
            <p:cNvSpPr>
              <a:spLocks noChangeArrowheads="1"/>
            </p:cNvSpPr>
            <p:nvPr/>
          </p:nvSpPr>
          <p:spPr bwMode="auto">
            <a:xfrm>
              <a:off x="5472" y="1744"/>
              <a:ext cx="80" cy="80"/>
            </a:xfrm>
            <a:prstGeom prst="ellipse">
              <a:avLst/>
            </a:prstGeom>
            <a:solidFill>
              <a:schemeClr val="folHlink"/>
            </a:solidFill>
            <a:ln w="9525">
              <a:noFill/>
              <a:round/>
              <a:headEnd/>
              <a:tailEnd/>
            </a:ln>
            <a:effectLst/>
          </p:spPr>
          <p:txBody>
            <a:bodyPr wrap="none" anchor="ctr"/>
            <a:lstStyle/>
            <a:p>
              <a:endParaRPr lang="en-GB"/>
            </a:p>
          </p:txBody>
        </p:sp>
      </p:gr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iming>
    <p:tnLst>
      <p:par>
        <p:cTn id="1" dur="indefinite" restart="never" nodeType="tmRoot"/>
      </p:par>
    </p:tnLst>
  </p:timing>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charset="0"/>
          <a:cs typeface="Arial" charset="0"/>
        </a:defRPr>
      </a:lvl2pPr>
      <a:lvl3pPr algn="l" rtl="0" fontAlgn="base">
        <a:spcBef>
          <a:spcPct val="0"/>
        </a:spcBef>
        <a:spcAft>
          <a:spcPct val="0"/>
        </a:spcAft>
        <a:defRPr sz="3900" b="1">
          <a:solidFill>
            <a:schemeClr val="tx2"/>
          </a:solidFill>
          <a:latin typeface="Arial" charset="0"/>
          <a:cs typeface="Arial" charset="0"/>
        </a:defRPr>
      </a:lvl3pPr>
      <a:lvl4pPr algn="l" rtl="0" fontAlgn="base">
        <a:spcBef>
          <a:spcPct val="0"/>
        </a:spcBef>
        <a:spcAft>
          <a:spcPct val="0"/>
        </a:spcAft>
        <a:defRPr sz="3900" b="1">
          <a:solidFill>
            <a:schemeClr val="tx2"/>
          </a:solidFill>
          <a:latin typeface="Arial" charset="0"/>
          <a:cs typeface="Arial" charset="0"/>
        </a:defRPr>
      </a:lvl4pPr>
      <a:lvl5pPr algn="l" rtl="0" fontAlgn="base">
        <a:spcBef>
          <a:spcPct val="0"/>
        </a:spcBef>
        <a:spcAft>
          <a:spcPct val="0"/>
        </a:spcAft>
        <a:defRPr sz="3900" b="1">
          <a:solidFill>
            <a:schemeClr val="tx2"/>
          </a:solidFill>
          <a:latin typeface="Arial" charset="0"/>
          <a:cs typeface="Arial" charset="0"/>
        </a:defRPr>
      </a:lvl5pPr>
      <a:lvl6pPr marL="457200" algn="l" rtl="0" fontAlgn="base">
        <a:spcBef>
          <a:spcPct val="0"/>
        </a:spcBef>
        <a:spcAft>
          <a:spcPct val="0"/>
        </a:spcAft>
        <a:defRPr sz="3900" b="1">
          <a:solidFill>
            <a:schemeClr val="tx2"/>
          </a:solidFill>
          <a:latin typeface="Arial" charset="0"/>
          <a:cs typeface="Arial" charset="0"/>
        </a:defRPr>
      </a:lvl6pPr>
      <a:lvl7pPr marL="914400" algn="l" rtl="0" fontAlgn="base">
        <a:spcBef>
          <a:spcPct val="0"/>
        </a:spcBef>
        <a:spcAft>
          <a:spcPct val="0"/>
        </a:spcAft>
        <a:defRPr sz="3900" b="1">
          <a:solidFill>
            <a:schemeClr val="tx2"/>
          </a:solidFill>
          <a:latin typeface="Arial" charset="0"/>
          <a:cs typeface="Arial" charset="0"/>
        </a:defRPr>
      </a:lvl7pPr>
      <a:lvl8pPr marL="1371600" algn="l" rtl="0" fontAlgn="base">
        <a:spcBef>
          <a:spcPct val="0"/>
        </a:spcBef>
        <a:spcAft>
          <a:spcPct val="0"/>
        </a:spcAft>
        <a:defRPr sz="3900" b="1">
          <a:solidFill>
            <a:schemeClr val="tx2"/>
          </a:solidFill>
          <a:latin typeface="Arial" charset="0"/>
          <a:cs typeface="Arial" charset="0"/>
        </a:defRPr>
      </a:lvl8pPr>
      <a:lvl9pPr marL="1828800" algn="l" rtl="0" fontAlgn="base">
        <a:spcBef>
          <a:spcPct val="0"/>
        </a:spcBef>
        <a:spcAft>
          <a:spcPct val="0"/>
        </a:spcAft>
        <a:defRPr sz="3900" b="1">
          <a:solidFill>
            <a:schemeClr val="tx2"/>
          </a:solidFill>
          <a:latin typeface="Arial" charset="0"/>
          <a:cs typeface="Arial" charset="0"/>
        </a:defRPr>
      </a:lvl9pPr>
    </p:titleStyle>
    <p:bodyStyle>
      <a:lvl1pPr marL="342900" indent="-342900" algn="l" rtl="0" fontAlgn="base">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fontAlgn="base">
        <a:spcBef>
          <a:spcPct val="20000"/>
        </a:spcBef>
        <a:spcAft>
          <a:spcPct val="0"/>
        </a:spcAft>
        <a:buClr>
          <a:schemeClr val="accent2"/>
        </a:buClr>
        <a:buSzPct val="70000"/>
        <a:buFont typeface="Wingdings" pitchFamily="2" charset="2"/>
        <a:buChar char="l"/>
        <a:defRPr sz="2600">
          <a:solidFill>
            <a:schemeClr val="tx1"/>
          </a:solidFill>
          <a:latin typeface="+mn-lt"/>
          <a:cs typeface="+mn-cs"/>
        </a:defRPr>
      </a:lvl2pPr>
      <a:lvl3pPr marL="987425" indent="-293688" algn="l" rtl="0" fontAlgn="base">
        <a:spcBef>
          <a:spcPct val="20000"/>
        </a:spcBef>
        <a:spcAft>
          <a:spcPct val="0"/>
        </a:spcAft>
        <a:buClr>
          <a:schemeClr val="accent1"/>
        </a:buClr>
        <a:buSzPct val="70000"/>
        <a:buFont typeface="Wingdings" pitchFamily="2" charset="2"/>
        <a:buChar char="l"/>
        <a:defRPr sz="2300">
          <a:solidFill>
            <a:schemeClr val="tx1"/>
          </a:solidFill>
          <a:latin typeface="+mn-lt"/>
          <a:cs typeface="+mn-cs"/>
        </a:defRPr>
      </a:lvl3pPr>
      <a:lvl4pPr marL="1281113" indent="-292100" algn="l" rtl="0" fontAlgn="base">
        <a:spcBef>
          <a:spcPct val="20000"/>
        </a:spcBef>
        <a:spcAft>
          <a:spcPct val="0"/>
        </a:spcAft>
        <a:buClr>
          <a:schemeClr val="tx2"/>
        </a:buClr>
        <a:buSzPct val="75000"/>
        <a:buFont typeface="Wingdings" pitchFamily="2" charset="2"/>
        <a:buChar char="§"/>
        <a:defRPr sz="2000">
          <a:solidFill>
            <a:schemeClr val="tx1"/>
          </a:solidFill>
          <a:latin typeface="+mn-lt"/>
          <a:cs typeface="+mn-cs"/>
        </a:defRPr>
      </a:lvl4pPr>
      <a:lvl5pPr marL="15986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fr.wikipedia.org/wiki/Constitution_de_1958"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http://fr.wikipedia.org/wiki/Cinqui%C3%A8me_R%C3%A9publique" TargetMode="External"/><Relationship Id="rId2" Type="http://schemas.openxmlformats.org/officeDocument/2006/relationships/hyperlink" Target="http://www.vie-publique.fr/decouverte-institution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image" Target="../media/image1.jpeg"/><Relationship Id="rId7" Type="http://schemas.openxmlformats.org/officeDocument/2006/relationships/hyperlink" Target="http://www.ulcgtroissy.fr/IMG/png/Senat_-_Palais_du_Luxembourg.png" TargetMode="External"/><Relationship Id="rId2" Type="http://schemas.openxmlformats.org/officeDocument/2006/relationships/hyperlink" Target="http://www.elysee.fr/elysee/root/bank_objects/NicolasSARKOZY.jpg" TargetMode="External"/><Relationship Id="rId1" Type="http://schemas.openxmlformats.org/officeDocument/2006/relationships/slideLayout" Target="../slideLayouts/slideLayout7.xml"/><Relationship Id="rId6" Type="http://schemas.openxmlformats.org/officeDocument/2006/relationships/hyperlink" Target="http://www.junior.senat.fr/loi/da/index.html" TargetMode="External"/><Relationship Id="rId5" Type="http://schemas.openxmlformats.org/officeDocument/2006/relationships/hyperlink" Target="http://www.assemblee-nationale.fr/juniors/presentation-jeunes.asp" TargetMode="External"/><Relationship Id="rId10" Type="http://schemas.openxmlformats.org/officeDocument/2006/relationships/image" Target="../media/image3.jpeg"/><Relationship Id="rId4" Type="http://schemas.openxmlformats.org/officeDocument/2006/relationships/hyperlink" Target="http://www.senat.fr/enfants/index.html" TargetMode="External"/><Relationship Id="rId9" Type="http://schemas.openxmlformats.org/officeDocument/2006/relationships/hyperlink" Target="http://images.google.co.uk/imgres?imgurl=http://photoenligne.free.fr/ParisVII/AssembleeNationale/N24344_AssembleeNationale_Paris.jpg&amp;imgrefurl=http://photoenligne.free.fr/ParisVII/AssembleeNationale/AssembleeNationale.html&amp;usg=__HjtdTILxkav63rNqMulhwZ94HgA=&amp;h=510&amp;w=768&amp;sz=68&amp;hl=en&amp;start=9&amp;tbnid=6QY8J_AL4mrGQM:&amp;tbnh=94&amp;tbnw=142&amp;prev=/images%3Fq%3DAssembl%25C3%25A9e%2Bnationale%26gbv%3D2%26hl%3Den%26safe%3Dactive"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www.vie-publique.fr/th/glossaire/majorite-absolue.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hyperlink" Target="http://fr.wikipedia.org/wiki/Pr%C3%A9sident_de_la_R%C3%A9publique_fran%C3%A7aise" TargetMode="External"/><Relationship Id="rId13" Type="http://schemas.openxmlformats.org/officeDocument/2006/relationships/image" Target="../media/image3.jpeg"/><Relationship Id="rId3" Type="http://schemas.openxmlformats.org/officeDocument/2006/relationships/hyperlink" Target="http://fr.wikipedia.org/wiki/S%C3%A9nat_fran%C3%A7ais" TargetMode="External"/><Relationship Id="rId7" Type="http://schemas.openxmlformats.org/officeDocument/2006/relationships/hyperlink" Target="http://fr.wikipedia.org/wiki/Motion_de_censure" TargetMode="External"/><Relationship Id="rId12" Type="http://schemas.openxmlformats.org/officeDocument/2006/relationships/hyperlink" Target="http://images.google.co.uk/imgres?imgurl=http://photoenligne.free.fr/ParisVII/AssembleeNationale/N24344_AssembleeNationale_Paris.jpg&amp;imgrefurl=http://photoenligne.free.fr/ParisVII/AssembleeNationale/AssembleeNationale.html&amp;usg=__HjtdTILxkav63rNqMulhwZ94HgA=&amp;h=510&amp;w=768&amp;sz=68&amp;hl=en&amp;start=9&amp;tbnid=6QY8J_AL4mrGQM:&amp;tbnh=94&amp;tbnw=142&amp;prev=/images%3Fq%3DAssembl%25C3%25A9e%2Bnationale%26gbv%3D2%26hl%3Den%26safe%3Dactive" TargetMode="External"/><Relationship Id="rId2" Type="http://schemas.openxmlformats.org/officeDocument/2006/relationships/hyperlink" Target="http://fr.wikipedia.org/wiki/Ve_R%C3%A9publique" TargetMode="External"/><Relationship Id="rId1" Type="http://schemas.openxmlformats.org/officeDocument/2006/relationships/slideLayout" Target="../slideLayouts/slideLayout6.xml"/><Relationship Id="rId6" Type="http://schemas.openxmlformats.org/officeDocument/2006/relationships/hyperlink" Target="http://fr.wikipedia.org/wiki/Pouvoir_ex%C3%A9cutif" TargetMode="External"/><Relationship Id="rId11" Type="http://schemas.openxmlformats.org/officeDocument/2006/relationships/image" Target="../media/image2.jpeg"/><Relationship Id="rId5" Type="http://schemas.openxmlformats.org/officeDocument/2006/relationships/hyperlink" Target="http://fr.wikipedia.org/wiki/Loi" TargetMode="External"/><Relationship Id="rId10" Type="http://schemas.openxmlformats.org/officeDocument/2006/relationships/hyperlink" Target="http://www.ulcgtroissy.fr/IMG/png/Senat_-_Palais_du_Luxembourg.png" TargetMode="External"/><Relationship Id="rId4" Type="http://schemas.openxmlformats.org/officeDocument/2006/relationships/hyperlink" Target="http://fr.wikipedia.org/wiki/Assembl%C3%A9e_nationale_(France)" TargetMode="External"/><Relationship Id="rId9" Type="http://schemas.openxmlformats.org/officeDocument/2006/relationships/hyperlink" Target="http://fr.wikipedia.org/wiki/Cohabitation_(politique)"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fr.wikipedia.org/wiki/Premier_ministre" TargetMode="External"/><Relationship Id="rId2" Type="http://schemas.openxmlformats.org/officeDocument/2006/relationships/hyperlink" Target="http://fr.wikipedia.org/wiki/Pr%C3%A9sident_de_la_R%C3%A9publique" TargetMode="External"/><Relationship Id="rId1" Type="http://schemas.openxmlformats.org/officeDocument/2006/relationships/slideLayout" Target="../slideLayouts/slideLayout6.xml"/><Relationship Id="rId5" Type="http://schemas.openxmlformats.org/officeDocument/2006/relationships/image" Target="../media/image4.jpeg"/><Relationship Id="rId4" Type="http://schemas.openxmlformats.org/officeDocument/2006/relationships/hyperlink" Target="http://fr.wikipedia.org/wiki/Gouverneme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GB"/>
              <a:t>Comment la France est-elle gouvernée?</a:t>
            </a:r>
          </a:p>
        </p:txBody>
      </p:sp>
      <p:sp>
        <p:nvSpPr>
          <p:cNvPr id="2051" name="Rectangle 3"/>
          <p:cNvSpPr>
            <a:spLocks noGrp="1" noChangeArrowheads="1"/>
          </p:cNvSpPr>
          <p:nvPr>
            <p:ph type="subTitle" idx="1"/>
          </p:nvPr>
        </p:nvSpPr>
        <p:spPr/>
        <p:txBody>
          <a:bodyPr/>
          <a:lstStyle/>
          <a:p>
            <a:r>
              <a:rPr lang="en-GB"/>
              <a:t>Un tout petit résumé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 to="" calcmode="lin" valueType="num">
                                      <p:cBhvr>
                                        <p:cTn id="7" dur="1" fill="hold"/>
                                        <p:tgtEl>
                                          <p:spTgt spid="205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051">
                                            <p:txEl>
                                              <p:pRg st="0" end="0"/>
                                            </p:txEl>
                                          </p:spTgt>
                                        </p:tgtEl>
                                        <p:attrNameLst>
                                          <p:attrName>style.visibility</p:attrName>
                                        </p:attrNameLst>
                                      </p:cBhvr>
                                      <p:to>
                                        <p:strVal val="visible"/>
                                      </p:to>
                                    </p:set>
                                    <p:anim to="" calcmode="lin" valueType="num">
                                      <p:cBhvr>
                                        <p:cTn id="12" dur="1" fill="hold"/>
                                        <p:tgtEl>
                                          <p:spTgt spid="2051">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Grp="1" noChangeArrowheads="1"/>
          </p:cNvSpPr>
          <p:nvPr>
            <p:ph type="title"/>
          </p:nvPr>
        </p:nvSpPr>
        <p:spPr>
          <a:xfrm>
            <a:off x="1331913" y="0"/>
            <a:ext cx="7313612" cy="908050"/>
          </a:xfrm>
        </p:spPr>
        <p:txBody>
          <a:bodyPr/>
          <a:lstStyle/>
          <a:p>
            <a:r>
              <a:rPr lang="en-GB"/>
              <a:t>Le pouvoir juridique</a:t>
            </a:r>
          </a:p>
        </p:txBody>
      </p:sp>
      <p:sp>
        <p:nvSpPr>
          <p:cNvPr id="16389" name="Rectangle 5"/>
          <p:cNvSpPr>
            <a:spLocks noChangeArrowheads="1"/>
          </p:cNvSpPr>
          <p:nvPr/>
        </p:nvSpPr>
        <p:spPr bwMode="auto">
          <a:xfrm>
            <a:off x="900113" y="1268413"/>
            <a:ext cx="3455987" cy="5203825"/>
          </a:xfrm>
          <a:prstGeom prst="rect">
            <a:avLst/>
          </a:prstGeom>
          <a:noFill/>
          <a:ln w="9525">
            <a:noFill/>
            <a:miter lim="800000"/>
            <a:headEnd/>
            <a:tailEnd/>
          </a:ln>
          <a:effectLst/>
        </p:spPr>
        <p:txBody>
          <a:bodyPr anchor="ctr">
            <a:spAutoFit/>
          </a:bodyPr>
          <a:lstStyle/>
          <a:p>
            <a:r>
              <a:rPr lang="en-GB" sz="2400"/>
              <a:t>Dans la </a:t>
            </a:r>
            <a:r>
              <a:rPr lang="en-GB" sz="2400" b="1">
                <a:hlinkClick r:id="rId2" tooltip="Constitution de 1958"/>
              </a:rPr>
              <a:t>Constitution de 1958</a:t>
            </a:r>
            <a:r>
              <a:rPr lang="en-GB" sz="2400"/>
              <a:t> au Titre VIII, il n'est nullement fait mention de « Pouvoir judiciaire », mais d'une « Autorité judiciaire » (tout comme il n'est nullement fait mention de « Pouvoir exécutif » et « Pouvoir législatif »). Mais dans les faits, cette différence de terminologie ne change rien .</a:t>
            </a:r>
          </a:p>
        </p:txBody>
      </p:sp>
      <p:pic>
        <p:nvPicPr>
          <p:cNvPr id="16391" name="Picture 7" descr="4288_PhotoRedukto"/>
          <p:cNvPicPr>
            <a:picLocks noChangeAspect="1" noChangeArrowheads="1"/>
          </p:cNvPicPr>
          <p:nvPr/>
        </p:nvPicPr>
        <p:blipFill>
          <a:blip r:embed="rId3"/>
          <a:srcRect/>
          <a:stretch>
            <a:fillRect/>
          </a:stretch>
        </p:blipFill>
        <p:spPr bwMode="auto">
          <a:xfrm>
            <a:off x="4643438" y="2420938"/>
            <a:ext cx="4103687" cy="307816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6388"/>
                                        </p:tgtEl>
                                        <p:attrNameLst>
                                          <p:attrName>style.visibility</p:attrName>
                                        </p:attrNameLst>
                                      </p:cBhvr>
                                      <p:to>
                                        <p:strVal val="visible"/>
                                      </p:to>
                                    </p:set>
                                    <p:anim to="" calcmode="lin" valueType="num">
                                      <p:cBhvr>
                                        <p:cTn id="7" dur="1" fill="hold"/>
                                        <p:tgtEl>
                                          <p:spTgt spid="1638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6389"/>
                                        </p:tgtEl>
                                        <p:attrNameLst>
                                          <p:attrName>style.visibility</p:attrName>
                                        </p:attrNameLst>
                                      </p:cBhvr>
                                      <p:to>
                                        <p:strVal val="visible"/>
                                      </p:to>
                                    </p:set>
                                    <p:anim to="" calcmode="lin" valueType="num">
                                      <p:cBhvr>
                                        <p:cTn id="12" dur="1" fill="hold"/>
                                        <p:tgtEl>
                                          <p:spTgt spid="1638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p:bldP spid="1638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GB"/>
              <a:t>Liens utiles…</a:t>
            </a:r>
          </a:p>
        </p:txBody>
      </p:sp>
      <p:sp>
        <p:nvSpPr>
          <p:cNvPr id="10243" name="Rectangle 3"/>
          <p:cNvSpPr>
            <a:spLocks noGrp="1" noChangeArrowheads="1"/>
          </p:cNvSpPr>
          <p:nvPr>
            <p:ph type="body" idx="1"/>
          </p:nvPr>
        </p:nvSpPr>
        <p:spPr/>
        <p:txBody>
          <a:bodyPr/>
          <a:lstStyle/>
          <a:p>
            <a:r>
              <a:rPr lang="en-GB" sz="2600">
                <a:hlinkClick r:id="rId2"/>
              </a:rPr>
              <a:t>http://www.vie-publique.fr/decouverte-institutions/</a:t>
            </a:r>
            <a:endParaRPr lang="en-GB" sz="2600"/>
          </a:p>
          <a:p>
            <a:endParaRPr lang="en-GB" sz="2600"/>
          </a:p>
          <a:p>
            <a:r>
              <a:rPr lang="fr-FR" sz="2600">
                <a:hlinkClick r:id="rId3"/>
              </a:rPr>
              <a:t>http://fr.wikipedia.org/wiki/Cinqui%C3%A8me_R%C3%A9publique</a:t>
            </a:r>
            <a:endParaRPr lang="fr-FR" sz="2600"/>
          </a:p>
          <a:p>
            <a:endParaRPr lang="fr-FR" sz="2600"/>
          </a:p>
          <a:p>
            <a:r>
              <a:rPr lang="fr-FR" sz="2600"/>
              <a:t>http://www.conseil-constitutionnel.fr/conseil-constitutionnel/francais/la-constitution/la-constitution-du-4-octobre-1958/texte-integral-de-la-constitution-de-1958.5074.html</a:t>
            </a:r>
          </a:p>
          <a:p>
            <a:endParaRPr lang="en-GB" sz="26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Text Box 5"/>
          <p:cNvSpPr txBox="1">
            <a:spLocks noChangeArrowheads="1"/>
          </p:cNvSpPr>
          <p:nvPr/>
        </p:nvSpPr>
        <p:spPr bwMode="auto">
          <a:xfrm>
            <a:off x="468313" y="188913"/>
            <a:ext cx="5399087" cy="1354137"/>
          </a:xfrm>
          <a:prstGeom prst="rect">
            <a:avLst/>
          </a:prstGeom>
          <a:noFill/>
          <a:ln w="25400">
            <a:solidFill>
              <a:srgbClr val="0000FF"/>
            </a:solidFill>
            <a:miter lim="800000"/>
            <a:headEnd/>
            <a:tailEnd/>
          </a:ln>
          <a:effectLst/>
        </p:spPr>
        <p:txBody>
          <a:bodyPr>
            <a:spAutoFit/>
          </a:bodyPr>
          <a:lstStyle/>
          <a:p>
            <a:pPr>
              <a:spcBef>
                <a:spcPct val="50000"/>
              </a:spcBef>
            </a:pPr>
            <a:r>
              <a:rPr lang="en-GB" b="1" u="sng"/>
              <a:t>Le Président de la République</a:t>
            </a:r>
          </a:p>
          <a:p>
            <a:pPr>
              <a:spcBef>
                <a:spcPct val="50000"/>
              </a:spcBef>
            </a:pPr>
            <a:r>
              <a:rPr lang="en-GB"/>
              <a:t>Elu au suffrage universel (droit de vote accordé à tous les citoyens majeurs) tous les cinq ans, renouvelable.</a:t>
            </a:r>
          </a:p>
        </p:txBody>
      </p:sp>
      <p:pic>
        <p:nvPicPr>
          <p:cNvPr id="3079" name="Picture 7" descr="See full size image">
            <a:hlinkClick r:id="rId2"/>
          </p:cNvPr>
          <p:cNvPicPr>
            <a:picLocks noChangeAspect="1" noChangeArrowheads="1"/>
          </p:cNvPicPr>
          <p:nvPr/>
        </p:nvPicPr>
        <p:blipFill>
          <a:blip r:embed="rId3"/>
          <a:srcRect/>
          <a:stretch>
            <a:fillRect/>
          </a:stretch>
        </p:blipFill>
        <p:spPr bwMode="auto">
          <a:xfrm>
            <a:off x="6084888" y="0"/>
            <a:ext cx="1733550" cy="2349500"/>
          </a:xfrm>
          <a:prstGeom prst="rect">
            <a:avLst/>
          </a:prstGeom>
          <a:noFill/>
        </p:spPr>
      </p:pic>
      <p:sp>
        <p:nvSpPr>
          <p:cNvPr id="3089" name="Text Box 17"/>
          <p:cNvSpPr txBox="1">
            <a:spLocks noChangeArrowheads="1"/>
          </p:cNvSpPr>
          <p:nvPr/>
        </p:nvSpPr>
        <p:spPr bwMode="auto">
          <a:xfrm>
            <a:off x="250825" y="2133600"/>
            <a:ext cx="3744913" cy="3141663"/>
          </a:xfrm>
          <a:prstGeom prst="rect">
            <a:avLst/>
          </a:prstGeom>
          <a:noFill/>
          <a:ln w="25400">
            <a:solidFill>
              <a:srgbClr val="FF0000"/>
            </a:solidFill>
            <a:miter lim="800000"/>
            <a:headEnd/>
            <a:tailEnd/>
          </a:ln>
          <a:effectLst/>
        </p:spPr>
        <p:txBody>
          <a:bodyPr>
            <a:spAutoFit/>
          </a:bodyPr>
          <a:lstStyle/>
          <a:p>
            <a:pPr>
              <a:spcBef>
                <a:spcPct val="50000"/>
              </a:spcBef>
            </a:pPr>
            <a:r>
              <a:rPr lang="en-GB" b="1" u="sng"/>
              <a:t>Le Sénat</a:t>
            </a:r>
          </a:p>
          <a:p>
            <a:pPr>
              <a:spcBef>
                <a:spcPct val="50000"/>
              </a:spcBef>
            </a:pPr>
            <a:r>
              <a:rPr lang="en-GB">
                <a:hlinkClick r:id="rId4"/>
              </a:rPr>
              <a:t>http://www.senat.fr/enfants/index.html</a:t>
            </a:r>
            <a:endParaRPr lang="en-GB"/>
          </a:p>
          <a:p>
            <a:pPr>
              <a:spcBef>
                <a:spcPct val="50000"/>
              </a:spcBef>
            </a:pPr>
            <a:r>
              <a:rPr lang="en-GB"/>
              <a:t>Les sénateurs sont élus au suffrage universel indirect tous les 6 ans  (changement de la moitié tous les 3 ans)</a:t>
            </a:r>
          </a:p>
          <a:p>
            <a:pPr>
              <a:spcBef>
                <a:spcPct val="50000"/>
              </a:spcBef>
            </a:pPr>
            <a:r>
              <a:rPr lang="en-GB"/>
              <a:t>                        Palais du   </a:t>
            </a:r>
          </a:p>
          <a:p>
            <a:pPr>
              <a:spcBef>
                <a:spcPct val="50000"/>
              </a:spcBef>
            </a:pPr>
            <a:r>
              <a:rPr lang="en-GB"/>
              <a:t>                        Luxembourg.</a:t>
            </a:r>
          </a:p>
        </p:txBody>
      </p:sp>
      <p:sp>
        <p:nvSpPr>
          <p:cNvPr id="3090" name="Text Box 18"/>
          <p:cNvSpPr txBox="1">
            <a:spLocks noChangeArrowheads="1"/>
          </p:cNvSpPr>
          <p:nvPr/>
        </p:nvSpPr>
        <p:spPr bwMode="auto">
          <a:xfrm>
            <a:off x="4283075" y="2565400"/>
            <a:ext cx="4610100" cy="3005138"/>
          </a:xfrm>
          <a:prstGeom prst="rect">
            <a:avLst/>
          </a:prstGeom>
          <a:noFill/>
          <a:ln w="25400">
            <a:solidFill>
              <a:srgbClr val="FF6600"/>
            </a:solidFill>
            <a:miter lim="800000"/>
            <a:headEnd/>
            <a:tailEnd/>
          </a:ln>
          <a:effectLst/>
        </p:spPr>
        <p:txBody>
          <a:bodyPr>
            <a:spAutoFit/>
          </a:bodyPr>
          <a:lstStyle/>
          <a:p>
            <a:pPr>
              <a:spcBef>
                <a:spcPct val="50000"/>
              </a:spcBef>
            </a:pPr>
            <a:r>
              <a:rPr lang="en-GB" b="1" u="sng"/>
              <a:t>L’Assemblée nationale</a:t>
            </a:r>
          </a:p>
          <a:p>
            <a:pPr>
              <a:spcBef>
                <a:spcPct val="50000"/>
              </a:spcBef>
            </a:pPr>
            <a:r>
              <a:rPr lang="en-GB">
                <a:hlinkClick r:id="rId5"/>
              </a:rPr>
              <a:t>http://www.assemblee-nationale.fr/juniors/presentation-jeunes.asp</a:t>
            </a:r>
            <a:endParaRPr lang="en-GB"/>
          </a:p>
          <a:p>
            <a:pPr>
              <a:spcBef>
                <a:spcPct val="50000"/>
              </a:spcBef>
            </a:pPr>
            <a:r>
              <a:rPr lang="en-GB"/>
              <a:t>Les députés sont élus au suffrage universel tous les 5 ans</a:t>
            </a:r>
          </a:p>
          <a:p>
            <a:pPr>
              <a:spcBef>
                <a:spcPct val="50000"/>
              </a:spcBef>
            </a:pPr>
            <a:endParaRPr lang="en-GB"/>
          </a:p>
          <a:p>
            <a:pPr>
              <a:spcBef>
                <a:spcPct val="50000"/>
              </a:spcBef>
            </a:pPr>
            <a:r>
              <a:rPr lang="en-GB"/>
              <a:t>                        Palais Bourbon</a:t>
            </a:r>
          </a:p>
          <a:p>
            <a:pPr>
              <a:spcBef>
                <a:spcPct val="50000"/>
              </a:spcBef>
            </a:pPr>
            <a:endParaRPr lang="en-GB"/>
          </a:p>
        </p:txBody>
      </p:sp>
      <p:sp>
        <p:nvSpPr>
          <p:cNvPr id="3091" name="Text Box 19"/>
          <p:cNvSpPr txBox="1">
            <a:spLocks noChangeArrowheads="1"/>
          </p:cNvSpPr>
          <p:nvPr/>
        </p:nvSpPr>
        <p:spPr bwMode="auto">
          <a:xfrm>
            <a:off x="2411413" y="5805488"/>
            <a:ext cx="5256212" cy="804862"/>
          </a:xfrm>
          <a:prstGeom prst="rect">
            <a:avLst/>
          </a:prstGeom>
          <a:noFill/>
          <a:ln w="25400">
            <a:solidFill>
              <a:srgbClr val="993366"/>
            </a:solidFill>
            <a:miter lim="800000"/>
            <a:headEnd/>
            <a:tailEnd/>
          </a:ln>
          <a:effectLst/>
        </p:spPr>
        <p:txBody>
          <a:bodyPr>
            <a:spAutoFit/>
          </a:bodyPr>
          <a:lstStyle/>
          <a:p>
            <a:pPr>
              <a:spcBef>
                <a:spcPct val="50000"/>
              </a:spcBef>
            </a:pPr>
            <a:r>
              <a:rPr lang="en-GB"/>
              <a:t>Vote des Lois</a:t>
            </a:r>
          </a:p>
          <a:p>
            <a:pPr>
              <a:spcBef>
                <a:spcPct val="50000"/>
              </a:spcBef>
            </a:pPr>
            <a:r>
              <a:rPr lang="fr-FR">
                <a:hlinkClick r:id="rId6"/>
              </a:rPr>
              <a:t>http://www.junior.senat.fr/loi/da/index.html</a:t>
            </a:r>
            <a:endParaRPr lang="en-GB"/>
          </a:p>
        </p:txBody>
      </p:sp>
      <p:pic>
        <p:nvPicPr>
          <p:cNvPr id="3093" name="Picture 21" descr="See full size image">
            <a:hlinkClick r:id="rId7"/>
          </p:cNvPr>
          <p:cNvPicPr>
            <a:picLocks noChangeAspect="1" noChangeArrowheads="1"/>
          </p:cNvPicPr>
          <p:nvPr/>
        </p:nvPicPr>
        <p:blipFill>
          <a:blip r:embed="rId8"/>
          <a:srcRect/>
          <a:stretch>
            <a:fillRect/>
          </a:stretch>
        </p:blipFill>
        <p:spPr bwMode="auto">
          <a:xfrm>
            <a:off x="323850" y="4437063"/>
            <a:ext cx="1133475" cy="762000"/>
          </a:xfrm>
          <a:prstGeom prst="rect">
            <a:avLst/>
          </a:prstGeom>
          <a:noFill/>
        </p:spPr>
      </p:pic>
      <p:pic>
        <p:nvPicPr>
          <p:cNvPr id="3095" name="Picture 23" descr="N24344_AssembleeNationale_Paris">
            <a:hlinkClick r:id="rId9"/>
          </p:cNvPr>
          <p:cNvPicPr>
            <a:picLocks noChangeAspect="1" noChangeArrowheads="1"/>
          </p:cNvPicPr>
          <p:nvPr/>
        </p:nvPicPr>
        <p:blipFill>
          <a:blip r:embed="rId10"/>
          <a:srcRect/>
          <a:stretch>
            <a:fillRect/>
          </a:stretch>
        </p:blipFill>
        <p:spPr bwMode="auto">
          <a:xfrm>
            <a:off x="4427538" y="4365625"/>
            <a:ext cx="1352550" cy="895350"/>
          </a:xfrm>
          <a:prstGeom prst="rect">
            <a:avLst/>
          </a:prstGeom>
          <a:noFill/>
        </p:spPr>
      </p:pic>
      <p:sp>
        <p:nvSpPr>
          <p:cNvPr id="3098" name="Line 26"/>
          <p:cNvSpPr>
            <a:spLocks noChangeShapeType="1"/>
          </p:cNvSpPr>
          <p:nvPr/>
        </p:nvSpPr>
        <p:spPr bwMode="auto">
          <a:xfrm>
            <a:off x="1908175" y="5300663"/>
            <a:ext cx="1150938" cy="504825"/>
          </a:xfrm>
          <a:prstGeom prst="line">
            <a:avLst/>
          </a:prstGeom>
          <a:noFill/>
          <a:ln w="9525">
            <a:solidFill>
              <a:schemeClr val="tx1"/>
            </a:solidFill>
            <a:round/>
            <a:headEnd/>
            <a:tailEnd type="triangle" w="med" len="med"/>
          </a:ln>
          <a:effectLst/>
        </p:spPr>
        <p:txBody>
          <a:bodyPr/>
          <a:lstStyle/>
          <a:p>
            <a:endParaRPr lang="en-GB"/>
          </a:p>
        </p:txBody>
      </p:sp>
      <p:sp>
        <p:nvSpPr>
          <p:cNvPr id="3099" name="Line 27"/>
          <p:cNvSpPr>
            <a:spLocks noChangeShapeType="1"/>
          </p:cNvSpPr>
          <p:nvPr/>
        </p:nvSpPr>
        <p:spPr bwMode="auto">
          <a:xfrm flipH="1">
            <a:off x="7667625" y="5589588"/>
            <a:ext cx="433388" cy="431800"/>
          </a:xfrm>
          <a:prstGeom prst="line">
            <a:avLst/>
          </a:prstGeom>
          <a:noFill/>
          <a:ln w="9525">
            <a:solidFill>
              <a:schemeClr val="tx1"/>
            </a:solidFill>
            <a:round/>
            <a:headEnd/>
            <a:tailEnd type="triangle" w="med" len="med"/>
          </a:ln>
          <a:effectLst/>
        </p:spPr>
        <p:txBody>
          <a:bodyPr/>
          <a:lstStyle/>
          <a:p>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077"/>
                                        </p:tgtEl>
                                        <p:attrNameLst>
                                          <p:attrName>style.visibility</p:attrName>
                                        </p:attrNameLst>
                                      </p:cBhvr>
                                      <p:to>
                                        <p:strVal val="visible"/>
                                      </p:to>
                                    </p:set>
                                    <p:anim to="" calcmode="lin" valueType="num">
                                      <p:cBhvr>
                                        <p:cTn id="7" dur="1" fill="hold"/>
                                        <p:tgtEl>
                                          <p:spTgt spid="3077"/>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089"/>
                                        </p:tgtEl>
                                        <p:attrNameLst>
                                          <p:attrName>style.visibility</p:attrName>
                                        </p:attrNameLst>
                                      </p:cBhvr>
                                      <p:to>
                                        <p:strVal val="visible"/>
                                      </p:to>
                                    </p:set>
                                    <p:anim to="" calcmode="lin" valueType="num">
                                      <p:cBhvr>
                                        <p:cTn id="12" dur="1" fill="hold"/>
                                        <p:tgtEl>
                                          <p:spTgt spid="3089"/>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090"/>
                                        </p:tgtEl>
                                        <p:attrNameLst>
                                          <p:attrName>style.visibility</p:attrName>
                                        </p:attrNameLst>
                                      </p:cBhvr>
                                      <p:to>
                                        <p:strVal val="visible"/>
                                      </p:to>
                                    </p:set>
                                    <p:anim to="" calcmode="lin" valueType="num">
                                      <p:cBhvr>
                                        <p:cTn id="17" dur="1" fill="hold"/>
                                        <p:tgtEl>
                                          <p:spTgt spid="3090"/>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091"/>
                                        </p:tgtEl>
                                        <p:attrNameLst>
                                          <p:attrName>style.visibility</p:attrName>
                                        </p:attrNameLst>
                                      </p:cBhvr>
                                      <p:to>
                                        <p:strVal val="visible"/>
                                      </p:to>
                                    </p:set>
                                    <p:anim to="" calcmode="lin" valueType="num">
                                      <p:cBhvr>
                                        <p:cTn id="22" dur="1" fill="hold"/>
                                        <p:tgtEl>
                                          <p:spTgt spid="3091"/>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3098"/>
                                        </p:tgtEl>
                                        <p:attrNameLst>
                                          <p:attrName>style.visibility</p:attrName>
                                        </p:attrNameLst>
                                      </p:cBhvr>
                                      <p:to>
                                        <p:strVal val="visible"/>
                                      </p:to>
                                    </p:set>
                                    <p:anim to="" calcmode="lin" valueType="num">
                                      <p:cBhvr>
                                        <p:cTn id="27" dur="1" fill="hold"/>
                                        <p:tgtEl>
                                          <p:spTgt spid="3098"/>
                                        </p:tgtEl>
                                        <p:attrNameLst>
                                          <p:attrName/>
                                        </p:attrNameLst>
                                      </p:cBhvr>
                                    </p:anim>
                                  </p:childTnLst>
                                </p:cTn>
                              </p:par>
                              <p:par>
                                <p:cTn id="28" presetID="24" presetClass="entr" presetSubtype="0" fill="hold" grpId="0" nodeType="withEffect">
                                  <p:stCondLst>
                                    <p:cond delay="0"/>
                                  </p:stCondLst>
                                  <p:childTnLst>
                                    <p:set>
                                      <p:cBhvr>
                                        <p:cTn id="29" dur="1" fill="hold">
                                          <p:stCondLst>
                                            <p:cond delay="0"/>
                                          </p:stCondLst>
                                        </p:cTn>
                                        <p:tgtEl>
                                          <p:spTgt spid="3099"/>
                                        </p:tgtEl>
                                        <p:attrNameLst>
                                          <p:attrName>style.visibility</p:attrName>
                                        </p:attrNameLst>
                                      </p:cBhvr>
                                      <p:to>
                                        <p:strVal val="visible"/>
                                      </p:to>
                                    </p:set>
                                    <p:anim to="" calcmode="lin" valueType="num">
                                      <p:cBhvr>
                                        <p:cTn id="30" dur="1" fill="hold"/>
                                        <p:tgtEl>
                                          <p:spTgt spid="309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7" grpId="0" animBg="1"/>
      <p:bldP spid="3089" grpId="0" animBg="1"/>
      <p:bldP spid="3090" grpId="0" animBg="1"/>
      <p:bldP spid="3091" grpId="0" animBg="1"/>
      <p:bldP spid="3098" grpId="0" animBg="1"/>
      <p:bldP spid="309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68313" y="549275"/>
            <a:ext cx="8229600" cy="1143000"/>
          </a:xfrm>
        </p:spPr>
        <p:txBody>
          <a:bodyPr/>
          <a:lstStyle/>
          <a:p>
            <a:r>
              <a:rPr lang="en-GB" sz="3500" b="0"/>
              <a:t>Comment est élu le Président et pour combien de temps ?</a:t>
            </a:r>
            <a:br>
              <a:rPr lang="en-GB" sz="3500" b="0"/>
            </a:br>
            <a:endParaRPr lang="en-GB" sz="3500" b="0"/>
          </a:p>
        </p:txBody>
      </p:sp>
      <p:sp>
        <p:nvSpPr>
          <p:cNvPr id="6147" name="Rectangle 3"/>
          <p:cNvSpPr>
            <a:spLocks noGrp="1" noChangeArrowheads="1"/>
          </p:cNvSpPr>
          <p:nvPr>
            <p:ph type="body" idx="1"/>
          </p:nvPr>
        </p:nvSpPr>
        <p:spPr/>
        <p:txBody>
          <a:bodyPr/>
          <a:lstStyle/>
          <a:p>
            <a:pPr>
              <a:lnSpc>
                <a:spcPct val="90000"/>
              </a:lnSpc>
            </a:pPr>
            <a:r>
              <a:rPr lang="en-GB"/>
              <a:t>Pour être élu, la </a:t>
            </a:r>
            <a:r>
              <a:rPr lang="en-GB">
                <a:hlinkClick r:id="rId2"/>
              </a:rPr>
              <a:t>majorité </a:t>
            </a:r>
            <a:r>
              <a:rPr lang="en-GB"/>
              <a:t>des suffrages exprimés (soit 50 % plus une voix) est nécessaire. Si cette majorité n’est obtenue par aucun candidat à l’issue du premier tour (ce qui a été le cas dans toutes les élections présidentielles), il y a ballottage et il est procédé à un second tour. Dans ce cas, seuls les deux candidats ayant obtenu le plus de voix au premier tour restent en lice.</a:t>
            </a:r>
          </a:p>
          <a:p>
            <a:pPr>
              <a:lnSpc>
                <a:spcPct val="90000"/>
              </a:lnSpc>
            </a:pPr>
            <a:r>
              <a:rPr lang="en-GB">
                <a:hlinkClick r:id="rId2"/>
              </a:rPr>
              <a:t>Plus de la moitié des suffrages exprimés.</a:t>
            </a: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 to="" calcmode="lin" valueType="num">
                                      <p:cBhvr>
                                        <p:cTn id="7" dur="1" fill="hold"/>
                                        <p:tgtEl>
                                          <p:spTgt spid="614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147">
                                            <p:txEl>
                                              <p:pRg st="0" end="0"/>
                                            </p:txEl>
                                          </p:spTgt>
                                        </p:tgtEl>
                                        <p:attrNameLst>
                                          <p:attrName>style.visibility</p:attrName>
                                        </p:attrNameLst>
                                      </p:cBhvr>
                                      <p:to>
                                        <p:strVal val="visible"/>
                                      </p:to>
                                    </p:set>
                                    <p:anim to="" calcmode="lin" valueType="num">
                                      <p:cBhvr>
                                        <p:cTn id="12" dur="1" fill="hold"/>
                                        <p:tgtEl>
                                          <p:spTgt spid="614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147">
                                            <p:txEl>
                                              <p:pRg st="1" end="1"/>
                                            </p:txEl>
                                          </p:spTgt>
                                        </p:tgtEl>
                                        <p:attrNameLst>
                                          <p:attrName>style.visibility</p:attrName>
                                        </p:attrNameLst>
                                      </p:cBhvr>
                                      <p:to>
                                        <p:strVal val="visible"/>
                                      </p:to>
                                    </p:set>
                                    <p:anim to="" calcmode="lin" valueType="num">
                                      <p:cBhvr>
                                        <p:cTn id="17" dur="1" fill="hold"/>
                                        <p:tgtEl>
                                          <p:spTgt spid="6147">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614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Grp="1" noChangeArrowheads="1"/>
          </p:cNvSpPr>
          <p:nvPr>
            <p:ph type="title"/>
          </p:nvPr>
        </p:nvSpPr>
        <p:spPr/>
        <p:txBody>
          <a:bodyPr/>
          <a:lstStyle/>
          <a:p>
            <a:r>
              <a:rPr lang="en-GB" sz="3500" b="0"/>
              <a:t/>
            </a:r>
            <a:br>
              <a:rPr lang="en-GB" sz="3500" b="0"/>
            </a:br>
            <a:r>
              <a:rPr lang="en-GB" sz="3500" b="0"/>
              <a:t>Qui désigne le Premier ministre ?</a:t>
            </a:r>
            <a:br>
              <a:rPr lang="en-GB" sz="3500" b="0"/>
            </a:br>
            <a:endParaRPr lang="en-GB" sz="3500" b="0"/>
          </a:p>
        </p:txBody>
      </p:sp>
      <p:sp>
        <p:nvSpPr>
          <p:cNvPr id="7173" name="Rectangle 5"/>
          <p:cNvSpPr>
            <a:spLocks noGrp="1" noChangeArrowheads="1"/>
          </p:cNvSpPr>
          <p:nvPr>
            <p:ph type="body" idx="1"/>
          </p:nvPr>
        </p:nvSpPr>
        <p:spPr/>
        <p:txBody>
          <a:bodyPr/>
          <a:lstStyle/>
          <a:p>
            <a:pPr>
              <a:lnSpc>
                <a:spcPct val="90000"/>
              </a:lnSpc>
            </a:pPr>
            <a:r>
              <a:rPr lang="en-GB" sz="2400" b="1"/>
              <a:t>La nomination du Premier ministre est un pouvoir propre du Président de la République</a:t>
            </a:r>
            <a:r>
              <a:rPr lang="en-GB" sz="2400"/>
              <a:t> (art. 8). </a:t>
            </a:r>
            <a:r>
              <a:rPr lang="en-GB" sz="2400" b="1"/>
              <a:t>Le chef de l’État a en principe une complète liberté dans son choix</a:t>
            </a:r>
            <a:r>
              <a:rPr lang="en-GB" sz="2400"/>
              <a:t>. Tel est bien le cas lorsque la majorité présidentielle coïncide avec la majorité parlementaire. </a:t>
            </a:r>
            <a:r>
              <a:rPr lang="en-GB" sz="2400" b="1"/>
              <a:t>La situation est différente en cas de cohabitation</a:t>
            </a:r>
            <a:r>
              <a:rPr lang="en-GB" sz="2400"/>
              <a:t> entre un Président de la République et une Assemblée nationale de tendance opposée. Le Président est alors contraint de nommer la personnalité que la nouvelle majorité reconnaît comme le futur Premier ministre. C’est ce qu’ont illustré les nominations de Jacques Chirac (1986), d’Édouard Balladur (1993) et de Lionel Jospin (1997).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7172"/>
                                        </p:tgtEl>
                                        <p:attrNameLst>
                                          <p:attrName>style.visibility</p:attrName>
                                        </p:attrNameLst>
                                      </p:cBhvr>
                                      <p:to>
                                        <p:strVal val="visible"/>
                                      </p:to>
                                    </p:set>
                                    <p:anim to="" calcmode="lin" valueType="num">
                                      <p:cBhvr>
                                        <p:cTn id="7" dur="1" fill="hold"/>
                                        <p:tgtEl>
                                          <p:spTgt spid="717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173">
                                            <p:txEl>
                                              <p:pRg st="0" end="0"/>
                                            </p:txEl>
                                          </p:spTgt>
                                        </p:tgtEl>
                                        <p:attrNameLst>
                                          <p:attrName>style.visibility</p:attrName>
                                        </p:attrNameLst>
                                      </p:cBhvr>
                                      <p:to>
                                        <p:strVal val="visible"/>
                                      </p:to>
                                    </p:set>
                                    <p:anim to="" calcmode="lin" valueType="num">
                                      <p:cBhvr>
                                        <p:cTn id="12" dur="1" fill="hold"/>
                                        <p:tgtEl>
                                          <p:spTgt spid="717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p:bldP spid="717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68313" y="692150"/>
            <a:ext cx="7543800" cy="1295400"/>
          </a:xfrm>
        </p:spPr>
        <p:txBody>
          <a:bodyPr/>
          <a:lstStyle/>
          <a:p>
            <a:r>
              <a:rPr lang="en-GB" sz="3500" b="0"/>
              <a:t/>
            </a:r>
            <a:br>
              <a:rPr lang="en-GB" sz="3500" b="0"/>
            </a:br>
            <a:r>
              <a:rPr lang="en-GB" sz="3500" b="0"/>
              <a:t/>
            </a:r>
            <a:br>
              <a:rPr lang="en-GB" sz="3500" b="0"/>
            </a:br>
            <a:r>
              <a:rPr lang="en-GB" sz="3500" b="0"/>
              <a:t/>
            </a:r>
            <a:br>
              <a:rPr lang="en-GB" sz="3500" b="0"/>
            </a:br>
            <a:r>
              <a:rPr lang="en-GB" sz="3500" b="0"/>
              <a:t/>
            </a:r>
            <a:br>
              <a:rPr lang="en-GB" sz="3500" b="0"/>
            </a:br>
            <a:r>
              <a:rPr lang="en-GB" sz="3500" b="0"/>
              <a:t/>
            </a:r>
            <a:br>
              <a:rPr lang="en-GB" sz="3500" b="0"/>
            </a:br>
            <a:r>
              <a:rPr lang="en-GB" sz="3500" b="0"/>
              <a:t/>
            </a:r>
            <a:br>
              <a:rPr lang="en-GB" sz="3500" b="0"/>
            </a:br>
            <a:r>
              <a:rPr lang="en-GB" sz="3500" b="0"/>
              <a:t/>
            </a:r>
            <a:br>
              <a:rPr lang="en-GB" sz="3500" b="0"/>
            </a:br>
            <a:r>
              <a:rPr lang="en-GB" sz="3500" b="0"/>
              <a:t/>
            </a:r>
            <a:br>
              <a:rPr lang="en-GB" sz="3500" b="0"/>
            </a:br>
            <a:r>
              <a:rPr lang="en-GB" sz="3500" b="0"/>
              <a:t/>
            </a:r>
            <a:br>
              <a:rPr lang="en-GB" sz="3500" b="0"/>
            </a:br>
            <a:r>
              <a:rPr lang="en-GB" sz="3500" b="0"/>
              <a:t/>
            </a:r>
            <a:br>
              <a:rPr lang="en-GB" sz="3500" b="0"/>
            </a:br>
            <a:r>
              <a:rPr lang="en-GB" sz="3500" b="0"/>
              <a:t/>
            </a:r>
            <a:br>
              <a:rPr lang="en-GB" sz="3500" b="0"/>
            </a:br>
            <a:r>
              <a:rPr lang="en-GB" sz="3500" b="0"/>
              <a:t>Comment s’effectue la nomination des membres du gouvernement ?</a:t>
            </a:r>
            <a:br>
              <a:rPr lang="en-GB" sz="3500" b="0"/>
            </a:br>
            <a:endParaRPr lang="en-GB" sz="3500" b="0"/>
          </a:p>
        </p:txBody>
      </p:sp>
      <p:sp>
        <p:nvSpPr>
          <p:cNvPr id="8195" name="Rectangle 3"/>
          <p:cNvSpPr>
            <a:spLocks noGrp="1" noChangeArrowheads="1"/>
          </p:cNvSpPr>
          <p:nvPr>
            <p:ph type="body" idx="1"/>
          </p:nvPr>
        </p:nvSpPr>
        <p:spPr>
          <a:xfrm>
            <a:off x="457200" y="2205038"/>
            <a:ext cx="8229600" cy="3925887"/>
          </a:xfrm>
        </p:spPr>
        <p:txBody>
          <a:bodyPr/>
          <a:lstStyle/>
          <a:p>
            <a:r>
              <a:rPr lang="en-GB" sz="2600"/>
              <a:t>La nomination des ministres, mis à part le Premier ministre, n’est pas un pouvoir propre du chef de l’État. </a:t>
            </a:r>
            <a:r>
              <a:rPr lang="en-GB" sz="2600" b="1"/>
              <a:t>Les membres du gouvernenment sont nommés par décrets présidentiels contresignés par le Premier ministre.</a:t>
            </a:r>
            <a:r>
              <a:rPr lang="en-GB" sz="2600"/>
              <a:t> Le Président les désigne sur proposition du Premier ministre, mais le chef du gouvernement n’est pas libre de ses choix. Le plus souvent, la composition du gouvernement est négociée entre les deux têtes du pouvoir exécutif.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 to="" calcmode="lin" valueType="num">
                                      <p:cBhvr>
                                        <p:cTn id="7" dur="1" fill="hold"/>
                                        <p:tgtEl>
                                          <p:spTgt spid="819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8195">
                                            <p:txEl>
                                              <p:pRg st="0" end="0"/>
                                            </p:txEl>
                                          </p:spTgt>
                                        </p:tgtEl>
                                        <p:attrNameLst>
                                          <p:attrName>style.visibility</p:attrName>
                                        </p:attrNameLst>
                                      </p:cBhvr>
                                      <p:to>
                                        <p:strVal val="visible"/>
                                      </p:to>
                                    </p:set>
                                    <p:anim to="" calcmode="lin" valueType="num">
                                      <p:cBhvr>
                                        <p:cTn id="12" dur="1" fill="hold"/>
                                        <p:tgtEl>
                                          <p:spTgt spid="8195">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68313" y="549275"/>
            <a:ext cx="7543800" cy="1295400"/>
          </a:xfrm>
        </p:spPr>
        <p:txBody>
          <a:bodyPr/>
          <a:lstStyle/>
          <a:p>
            <a:r>
              <a:rPr lang="en-GB" sz="3500" b="0"/>
              <a:t/>
            </a:r>
            <a:br>
              <a:rPr lang="en-GB" sz="3500" b="0"/>
            </a:br>
            <a:r>
              <a:rPr lang="en-GB" sz="3500" b="0"/>
              <a:t>Existe-t-il une hiérarchie au sein du gouvernement ?</a:t>
            </a:r>
            <a:br>
              <a:rPr lang="en-GB" sz="3500" b="0"/>
            </a:br>
            <a:endParaRPr lang="en-GB" sz="3500" b="0"/>
          </a:p>
        </p:txBody>
      </p:sp>
      <p:sp>
        <p:nvSpPr>
          <p:cNvPr id="9219" name="Rectangle 3"/>
          <p:cNvSpPr>
            <a:spLocks noGrp="1" noChangeArrowheads="1"/>
          </p:cNvSpPr>
          <p:nvPr>
            <p:ph type="body" idx="1"/>
          </p:nvPr>
        </p:nvSpPr>
        <p:spPr/>
        <p:txBody>
          <a:bodyPr/>
          <a:lstStyle/>
          <a:p>
            <a:r>
              <a:rPr lang="en-GB" sz="2600" b="1"/>
              <a:t>Il n’existe pas, juridiquement, de véritable hiérarchie</a:t>
            </a:r>
            <a:r>
              <a:rPr lang="en-GB" sz="2600"/>
              <a:t> entre les membres du gouvernement. Certes, aux termes de l’article 21 de la Constitution, le Premier ministre dirige l’action du gouvernement. Mais il n’est pas le supérieur hiérarchique de ses ministres, il n’a pas de moyens de les contraindre à prendre une mesure qu’ils se refusent à exécuter. A l’évidence, toutefois, le Premier ministre dispose d’une prédominance politique au sein du gouvernement.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to="" calcmode="lin" valueType="num">
                                      <p:cBhvr>
                                        <p:cTn id="7" dur="1" fill="hold"/>
                                        <p:tgtEl>
                                          <p:spTgt spid="921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9219">
                                            <p:txEl>
                                              <p:pRg st="0" end="0"/>
                                            </p:txEl>
                                          </p:spTgt>
                                        </p:tgtEl>
                                        <p:attrNameLst>
                                          <p:attrName>style.visibility</p:attrName>
                                        </p:attrNameLst>
                                      </p:cBhvr>
                                      <p:to>
                                        <p:strVal val="visible"/>
                                      </p:to>
                                    </p:set>
                                    <p:anim to="" calcmode="lin" valueType="num">
                                      <p:cBhvr>
                                        <p:cTn id="12" dur="1" fill="hold"/>
                                        <p:tgtEl>
                                          <p:spTgt spid="9219">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ChangeArrowheads="1"/>
          </p:cNvSpPr>
          <p:nvPr/>
        </p:nvSpPr>
        <p:spPr bwMode="auto">
          <a:xfrm>
            <a:off x="755650" y="1703388"/>
            <a:ext cx="7345363" cy="3743325"/>
          </a:xfrm>
          <a:prstGeom prst="rect">
            <a:avLst/>
          </a:prstGeom>
          <a:noFill/>
          <a:ln w="9525">
            <a:noFill/>
            <a:miter lim="800000"/>
            <a:headEnd/>
            <a:tailEnd/>
          </a:ln>
          <a:effectLst/>
        </p:spPr>
        <p:txBody>
          <a:bodyPr anchor="ctr">
            <a:spAutoFit/>
          </a:bodyPr>
          <a:lstStyle/>
          <a:p>
            <a:r>
              <a:rPr lang="en-GB" sz="2400"/>
              <a:t>Le pouvoir législatif est celui qui produit les lois. Le pouvoir exécutif est celui qui les fait appliquer. Il existe un troisième pouvoir, qui est le pouvoir judiciaire, qui règle les conflits qui interviennent fatalement lorsqu'il s'agit d'appliquer les lois, l'intérêt collectif n'étant pas nécessairement conforme à l'intérêt individuel. Lorsque tous ces pouvoirs sont distincts, nous sommes en démocratie. Lorsqu'ils sont tous concentrés dans les mêmes mains, nous sommes sous un régime despotique, ou tyrannique. </a:t>
            </a:r>
          </a:p>
        </p:txBody>
      </p:sp>
      <p:sp>
        <p:nvSpPr>
          <p:cNvPr id="11275" name="Rectangle 11"/>
          <p:cNvSpPr>
            <a:spLocks noGrp="1" noChangeArrowheads="1"/>
          </p:cNvSpPr>
          <p:nvPr>
            <p:ph type="title"/>
          </p:nvPr>
        </p:nvSpPr>
        <p:spPr/>
        <p:txBody>
          <a:bodyPr/>
          <a:lstStyle/>
          <a:p>
            <a:r>
              <a:rPr lang="en-GB"/>
              <a:t>Démocratie ou tyrannie?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1275"/>
                                        </p:tgtEl>
                                        <p:attrNameLst>
                                          <p:attrName>style.visibility</p:attrName>
                                        </p:attrNameLst>
                                      </p:cBhvr>
                                      <p:to>
                                        <p:strVal val="visible"/>
                                      </p:to>
                                    </p:set>
                                    <p:anim to="" calcmode="lin" valueType="num">
                                      <p:cBhvr>
                                        <p:cTn id="7" dur="1" fill="hold"/>
                                        <p:tgtEl>
                                          <p:spTgt spid="1127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1268">
                                            <p:txEl>
                                              <p:pRg st="0" end="0"/>
                                            </p:txEl>
                                          </p:spTgt>
                                        </p:tgtEl>
                                        <p:attrNameLst>
                                          <p:attrName>style.visibility</p:attrName>
                                        </p:attrNameLst>
                                      </p:cBhvr>
                                      <p:to>
                                        <p:strVal val="visible"/>
                                      </p:to>
                                    </p:set>
                                    <p:anim to="" calcmode="lin" valueType="num">
                                      <p:cBhvr>
                                        <p:cTn id="12" dur="1" fill="hold"/>
                                        <p:tgtEl>
                                          <p:spTgt spid="11268">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ChangeArrowheads="1"/>
          </p:cNvSpPr>
          <p:nvPr/>
        </p:nvSpPr>
        <p:spPr bwMode="auto">
          <a:xfrm>
            <a:off x="395288" y="1235075"/>
            <a:ext cx="8280400" cy="5156200"/>
          </a:xfrm>
          <a:prstGeom prst="rect">
            <a:avLst/>
          </a:prstGeom>
          <a:noFill/>
          <a:ln w="9525">
            <a:noFill/>
            <a:miter lim="800000"/>
            <a:headEnd/>
            <a:tailEnd/>
          </a:ln>
          <a:effectLst/>
        </p:spPr>
        <p:txBody>
          <a:bodyPr lIns="0" tIns="0" rIns="0" bIns="44436" anchor="ctr">
            <a:spAutoFit/>
          </a:bodyPr>
          <a:lstStyle/>
          <a:p>
            <a:r>
              <a:rPr lang="en-GB" sz="2400" i="1"/>
              <a:t>Le pouvoir législatif est, en droit constitutionnel français, traditionnellement détenu par une ou plusieurs Chambres parlementaires. Ainsi, sous la </a:t>
            </a:r>
            <a:r>
              <a:rPr lang="en-GB" sz="2400" b="1" i="1">
                <a:hlinkClick r:id="rId2" tooltip="Ve République"/>
              </a:rPr>
              <a:t>Ve République</a:t>
            </a:r>
            <a:r>
              <a:rPr lang="en-GB" sz="2400" i="1"/>
              <a:t>, le pouvoir législatif est détenu par le </a:t>
            </a:r>
            <a:r>
              <a:rPr lang="en-GB" sz="2400" b="1" i="1">
                <a:hlinkClick r:id="rId3" tooltip="Sénat français"/>
              </a:rPr>
              <a:t>Sénat</a:t>
            </a:r>
            <a:r>
              <a:rPr lang="en-GB" sz="2400" i="1"/>
              <a:t> et l'</a:t>
            </a:r>
            <a:r>
              <a:rPr lang="en-GB" sz="2400" i="1">
                <a:hlinkClick r:id="rId4" tooltip="Assemblée nationale (France)"/>
              </a:rPr>
              <a:t>Assemblée nationale</a:t>
            </a:r>
            <a:r>
              <a:rPr lang="en-GB" sz="2400" i="1"/>
              <a:t>. Le pouvoir législatif est le pouvoir qui vote et édicte la </a:t>
            </a:r>
            <a:r>
              <a:rPr lang="en-GB" sz="2400" i="1">
                <a:hlinkClick r:id="rId5" tooltip="Loi"/>
              </a:rPr>
              <a:t>Loi</a:t>
            </a:r>
            <a:r>
              <a:rPr lang="en-GB" sz="2400" i="1"/>
              <a:t> au sens large. Il a un pouvoir de censure et de contrôle sur le </a:t>
            </a:r>
            <a:r>
              <a:rPr lang="en-GB" sz="2400" i="1">
                <a:hlinkClick r:id="rId6" tooltip="Pouvoir exécutif"/>
              </a:rPr>
              <a:t>pouvoir exécutif</a:t>
            </a:r>
            <a:r>
              <a:rPr lang="en-GB" sz="2400" i="1"/>
              <a:t> (le gouvernement) grâce à la </a:t>
            </a:r>
            <a:r>
              <a:rPr lang="en-GB" sz="2400" i="1">
                <a:hlinkClick r:id="rId7" tooltip="Motion de censure"/>
              </a:rPr>
              <a:t>motion de censure</a:t>
            </a:r>
            <a:r>
              <a:rPr lang="en-GB" sz="2400" i="1"/>
              <a:t>. Seul le </a:t>
            </a:r>
            <a:r>
              <a:rPr lang="en-GB" sz="2400" i="1">
                <a:hlinkClick r:id="rId8" tooltip="Président de la République française"/>
              </a:rPr>
              <a:t>président de la République</a:t>
            </a:r>
            <a:r>
              <a:rPr lang="en-GB" sz="2400" i="1"/>
              <a:t>, qui pourtant fait partie du </a:t>
            </a:r>
            <a:r>
              <a:rPr lang="en-GB" sz="2400" i="1">
                <a:hlinkClick r:id="rId6" tooltip="Pouvoir exécutif"/>
              </a:rPr>
              <a:t>pouvoir exécutif</a:t>
            </a:r>
            <a:r>
              <a:rPr lang="en-GB" sz="2400" i="1"/>
              <a:t>, n'est pas responsable devant l'</a:t>
            </a:r>
            <a:r>
              <a:rPr lang="en-GB" sz="2400" i="1">
                <a:hlinkClick r:id="rId4" tooltip="Assemblée nationale (France)"/>
              </a:rPr>
              <a:t>Assemblée nationale</a:t>
            </a:r>
            <a:r>
              <a:rPr lang="en-GB" sz="2400" i="1"/>
              <a:t> et ne peut donc être renversé. Il exerce, au contraire, un moyen de pression sur le pouvoir législatif en pouvant dissoudre l'</a:t>
            </a:r>
            <a:r>
              <a:rPr lang="en-GB" sz="2400" i="1">
                <a:hlinkClick r:id="rId4" tooltip="Assemblée nationale (France)"/>
              </a:rPr>
              <a:t>Assemblée nationale</a:t>
            </a:r>
            <a:r>
              <a:rPr lang="en-GB" sz="2400" i="1"/>
              <a:t> : la plupart du temps pour gouverner avec une majorité présidentielle de son bord et donc éviter une </a:t>
            </a:r>
            <a:r>
              <a:rPr lang="en-GB" sz="2400" i="1">
                <a:hlinkClick r:id="rId9" tooltip="Cohabitation (politique)"/>
              </a:rPr>
              <a:t>cohabitation</a:t>
            </a:r>
            <a:r>
              <a:rPr lang="en-GB" sz="2400" i="1"/>
              <a:t>.</a:t>
            </a:r>
          </a:p>
        </p:txBody>
      </p:sp>
      <p:sp>
        <p:nvSpPr>
          <p:cNvPr id="12293" name="Rectangle 5"/>
          <p:cNvSpPr>
            <a:spLocks noGrp="1" noChangeArrowheads="1"/>
          </p:cNvSpPr>
          <p:nvPr>
            <p:ph type="title"/>
          </p:nvPr>
        </p:nvSpPr>
        <p:spPr>
          <a:xfrm>
            <a:off x="1547813" y="333375"/>
            <a:ext cx="5661025" cy="717550"/>
          </a:xfrm>
        </p:spPr>
        <p:txBody>
          <a:bodyPr/>
          <a:lstStyle/>
          <a:p>
            <a:r>
              <a:rPr lang="en-GB"/>
              <a:t>Le pouvoir législatif</a:t>
            </a:r>
          </a:p>
        </p:txBody>
      </p:sp>
      <p:pic>
        <p:nvPicPr>
          <p:cNvPr id="12294" name="Picture 6" descr="See full size image">
            <a:hlinkClick r:id="rId10"/>
          </p:cNvPr>
          <p:cNvPicPr>
            <a:picLocks noChangeAspect="1" noChangeArrowheads="1"/>
          </p:cNvPicPr>
          <p:nvPr/>
        </p:nvPicPr>
        <p:blipFill>
          <a:blip r:embed="rId11"/>
          <a:srcRect/>
          <a:stretch>
            <a:fillRect/>
          </a:stretch>
        </p:blipFill>
        <p:spPr bwMode="auto">
          <a:xfrm>
            <a:off x="250825" y="260350"/>
            <a:ext cx="1133475" cy="762000"/>
          </a:xfrm>
          <a:prstGeom prst="rect">
            <a:avLst/>
          </a:prstGeom>
          <a:noFill/>
        </p:spPr>
      </p:pic>
      <p:pic>
        <p:nvPicPr>
          <p:cNvPr id="12295" name="Picture 7" descr="N24344_AssembleeNationale_Paris">
            <a:hlinkClick r:id="rId12"/>
          </p:cNvPr>
          <p:cNvPicPr>
            <a:picLocks noChangeAspect="1" noChangeArrowheads="1"/>
          </p:cNvPicPr>
          <p:nvPr/>
        </p:nvPicPr>
        <p:blipFill>
          <a:blip r:embed="rId13"/>
          <a:srcRect/>
          <a:stretch>
            <a:fillRect/>
          </a:stretch>
        </p:blipFill>
        <p:spPr bwMode="auto">
          <a:xfrm>
            <a:off x="6516688" y="260350"/>
            <a:ext cx="1352550" cy="8953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2293"/>
                                        </p:tgtEl>
                                        <p:attrNameLst>
                                          <p:attrName>style.visibility</p:attrName>
                                        </p:attrNameLst>
                                      </p:cBhvr>
                                      <p:to>
                                        <p:strVal val="visible"/>
                                      </p:to>
                                    </p:set>
                                    <p:anim to="" calcmode="lin" valueType="num">
                                      <p:cBhvr>
                                        <p:cTn id="7" dur="1" fill="hold"/>
                                        <p:tgtEl>
                                          <p:spTgt spid="12293"/>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2292"/>
                                        </p:tgtEl>
                                        <p:attrNameLst>
                                          <p:attrName>style.visibility</p:attrName>
                                        </p:attrNameLst>
                                      </p:cBhvr>
                                      <p:to>
                                        <p:strVal val="visible"/>
                                      </p:to>
                                    </p:set>
                                    <p:animEffect transition="in" filter="circle(in)">
                                      <p:cBhvr>
                                        <p:cTn id="12" dur="2000"/>
                                        <p:tgtEl>
                                          <p:spTgt spid="12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p:bldP spid="1229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Grp="1" noChangeArrowheads="1"/>
          </p:cNvSpPr>
          <p:nvPr>
            <p:ph type="title"/>
          </p:nvPr>
        </p:nvSpPr>
        <p:spPr/>
        <p:txBody>
          <a:bodyPr/>
          <a:lstStyle/>
          <a:p>
            <a:r>
              <a:rPr lang="en-GB" sz="3500"/>
              <a:t>Le pouvoir exécutif</a:t>
            </a:r>
            <a:br>
              <a:rPr lang="en-GB" sz="3500"/>
            </a:br>
            <a:endParaRPr lang="en-GB" sz="3500"/>
          </a:p>
        </p:txBody>
      </p:sp>
      <p:sp>
        <p:nvSpPr>
          <p:cNvPr id="14341" name="Rectangle 5"/>
          <p:cNvSpPr>
            <a:spLocks noChangeArrowheads="1"/>
          </p:cNvSpPr>
          <p:nvPr/>
        </p:nvSpPr>
        <p:spPr bwMode="auto">
          <a:xfrm>
            <a:off x="755650" y="1628775"/>
            <a:ext cx="7200900" cy="1187450"/>
          </a:xfrm>
          <a:prstGeom prst="rect">
            <a:avLst/>
          </a:prstGeom>
          <a:noFill/>
          <a:ln w="9525">
            <a:noFill/>
            <a:miter lim="800000"/>
            <a:headEnd/>
            <a:tailEnd/>
          </a:ln>
          <a:effectLst/>
        </p:spPr>
        <p:txBody>
          <a:bodyPr anchor="ctr">
            <a:spAutoFit/>
          </a:bodyPr>
          <a:lstStyle/>
          <a:p>
            <a:r>
              <a:rPr lang="en-GB" sz="2400"/>
              <a:t>Ce pouvoir appartient, en France, au </a:t>
            </a:r>
            <a:r>
              <a:rPr lang="en-GB" sz="2400">
                <a:hlinkClick r:id="rId2" tooltip="Président de la République"/>
              </a:rPr>
              <a:t>président de la République</a:t>
            </a:r>
            <a:r>
              <a:rPr lang="en-GB" sz="2400"/>
              <a:t>, au </a:t>
            </a:r>
            <a:r>
              <a:rPr lang="en-GB" sz="2400">
                <a:hlinkClick r:id="rId3" tooltip="Premier ministre"/>
              </a:rPr>
              <a:t>Premier ministre</a:t>
            </a:r>
            <a:r>
              <a:rPr lang="en-GB" sz="2400"/>
              <a:t> et à son </a:t>
            </a:r>
            <a:r>
              <a:rPr lang="en-GB" sz="2400">
                <a:hlinkClick r:id="rId4" tooltip="Gouvernement"/>
              </a:rPr>
              <a:t>gouvernement</a:t>
            </a:r>
            <a:r>
              <a:rPr lang="en-GB" sz="2400"/>
              <a:t> . </a:t>
            </a:r>
          </a:p>
        </p:txBody>
      </p:sp>
      <p:pic>
        <p:nvPicPr>
          <p:cNvPr id="14345" name="Picture 9" descr="gouvernement-sarkozy"/>
          <p:cNvPicPr>
            <a:picLocks noChangeAspect="1" noChangeArrowheads="1"/>
          </p:cNvPicPr>
          <p:nvPr/>
        </p:nvPicPr>
        <p:blipFill>
          <a:blip r:embed="rId5"/>
          <a:srcRect/>
          <a:stretch>
            <a:fillRect/>
          </a:stretch>
        </p:blipFill>
        <p:spPr bwMode="auto">
          <a:xfrm>
            <a:off x="3348038" y="3068638"/>
            <a:ext cx="4876800" cy="33242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4340"/>
                                        </p:tgtEl>
                                        <p:attrNameLst>
                                          <p:attrName>style.visibility</p:attrName>
                                        </p:attrNameLst>
                                      </p:cBhvr>
                                      <p:to>
                                        <p:strVal val="visible"/>
                                      </p:to>
                                    </p:set>
                                    <p:anim to="" calcmode="lin" valueType="num">
                                      <p:cBhvr>
                                        <p:cTn id="7" dur="1" fill="hold"/>
                                        <p:tgtEl>
                                          <p:spTgt spid="1434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4341"/>
                                        </p:tgtEl>
                                        <p:attrNameLst>
                                          <p:attrName>style.visibility</p:attrName>
                                        </p:attrNameLst>
                                      </p:cBhvr>
                                      <p:to>
                                        <p:strVal val="visible"/>
                                      </p:to>
                                    </p:set>
                                    <p:anim to="" calcmode="lin" valueType="num">
                                      <p:cBhvr>
                                        <p:cTn id="12" dur="1" fill="hold"/>
                                        <p:tgtEl>
                                          <p:spTgt spid="1434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p:bldP spid="14341" grpId="0"/>
    </p:bldLst>
  </p:timing>
</p:sld>
</file>

<file path=ppt/theme/theme1.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Network</Template>
  <TotalTime>95</TotalTime>
  <Words>662</Words>
  <Application>Microsoft Office PowerPoint</Application>
  <PresentationFormat>On-screen Show (4:3)</PresentationFormat>
  <Paragraphs>39</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Times New Roman</vt:lpstr>
      <vt:lpstr>Wingdings</vt:lpstr>
      <vt:lpstr>Network</vt:lpstr>
      <vt:lpstr>Comment la France est-elle gouvernée?</vt:lpstr>
      <vt:lpstr>Slide 2</vt:lpstr>
      <vt:lpstr>Comment est élu le Président et pour combien de temps ? </vt:lpstr>
      <vt:lpstr> Qui désigne le Premier ministre ? </vt:lpstr>
      <vt:lpstr>           Comment s’effectue la nomination des membres du gouvernement ? </vt:lpstr>
      <vt:lpstr> Existe-t-il une hiérarchie au sein du gouvernement ? </vt:lpstr>
      <vt:lpstr>Démocratie ou tyrannie?</vt:lpstr>
      <vt:lpstr>Le pouvoir législatif</vt:lpstr>
      <vt:lpstr>Le pouvoir exécutif </vt:lpstr>
      <vt:lpstr>Le pouvoir juridique</vt:lpstr>
      <vt:lpstr>Liens utiles…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Comment la France est-elle gouvernée?</dc:title>
  <dc:creator>Elisabeth de Cadenet</dc:creator>
  <cp:lastModifiedBy>palmer</cp:lastModifiedBy>
  <cp:revision>3</cp:revision>
  <dcterms:created xsi:type="dcterms:W3CDTF">2009-02-07T17:06:25Z</dcterms:created>
  <dcterms:modified xsi:type="dcterms:W3CDTF">2009-03-28T07:58:47Z</dcterms:modified>
</cp:coreProperties>
</file>